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4"/>
  </p:notesMasterIdLst>
  <p:sldIdLst>
    <p:sldId id="699" r:id="rId3"/>
    <p:sldId id="787" r:id="rId4"/>
    <p:sldId id="788" r:id="rId5"/>
    <p:sldId id="789" r:id="rId6"/>
    <p:sldId id="790" r:id="rId7"/>
    <p:sldId id="791" r:id="rId8"/>
    <p:sldId id="792" r:id="rId9"/>
    <p:sldId id="793" r:id="rId10"/>
    <p:sldId id="794" r:id="rId11"/>
    <p:sldId id="795" r:id="rId12"/>
    <p:sldId id="796" r:id="rId13"/>
    <p:sldId id="797" r:id="rId14"/>
    <p:sldId id="798" r:id="rId15"/>
    <p:sldId id="799" r:id="rId16"/>
    <p:sldId id="800" r:id="rId17"/>
    <p:sldId id="801" r:id="rId18"/>
    <p:sldId id="802" r:id="rId19"/>
    <p:sldId id="803" r:id="rId20"/>
    <p:sldId id="804" r:id="rId21"/>
    <p:sldId id="702" r:id="rId22"/>
    <p:sldId id="679" r:id="rId23"/>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00477"/>
    <a:srgbClr val="2462B0"/>
    <a:srgbClr val="E14A30"/>
    <a:srgbClr val="FDBA14"/>
    <a:srgbClr val="000000"/>
    <a:srgbClr val="D83F3F"/>
    <a:srgbClr val="FFCE33"/>
    <a:srgbClr val="22B1BF"/>
    <a:srgbClr val="499DCC"/>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59" autoAdjust="0"/>
    <p:restoredTop sz="86447" autoAdjust="0"/>
  </p:normalViewPr>
  <p:slideViewPr>
    <p:cSldViewPr snapToGrid="0">
      <p:cViewPr>
        <p:scale>
          <a:sx n="83" d="100"/>
          <a:sy n="83" d="100"/>
        </p:scale>
        <p:origin x="-210" y="-65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BD3713-F312-4280-9A63-550F1ADE990A}" type="doc">
      <dgm:prSet loTypeId="urn:microsoft.com/office/officeart/2008/layout/HorizontalMultiLevelHierarchy" loCatId="hierarchy" qsTypeId="urn:microsoft.com/office/officeart/2005/8/quickstyle/simple3" qsCatId="simple" csTypeId="urn:microsoft.com/office/officeart/2005/8/colors/accent2_2" csCatId="accent2" phldr="1"/>
      <dgm:spPr/>
      <dgm:t>
        <a:bodyPr/>
        <a:lstStyle/>
        <a:p>
          <a:endParaRPr lang="en-US"/>
        </a:p>
      </dgm:t>
    </dgm:pt>
    <dgm:pt modelId="{5B18ABC1-529C-4DC8-A667-0665DCA67BCE}">
      <dgm:prSet phldrT="[Text]"/>
      <dgm:spPr/>
      <dgm:t>
        <a:bodyPr/>
        <a:lstStyle/>
        <a:p>
          <a:r>
            <a:rPr lang="en-US" dirty="0" smtClean="0"/>
            <a:t>jQuery</a:t>
          </a:r>
          <a:endParaRPr lang="en-US" dirty="0"/>
        </a:p>
      </dgm:t>
    </dgm:pt>
    <dgm:pt modelId="{89D3A757-1727-4644-BB78-A46A3BFEB76E}" type="parTrans" cxnId="{C74EEB7B-BFAE-4BA7-87F9-A0E39C78C4CD}">
      <dgm:prSet/>
      <dgm:spPr/>
      <dgm:t>
        <a:bodyPr/>
        <a:lstStyle/>
        <a:p>
          <a:endParaRPr lang="en-US"/>
        </a:p>
      </dgm:t>
    </dgm:pt>
    <dgm:pt modelId="{583933CB-5A00-4F8B-9933-E4A47F70D855}" type="sibTrans" cxnId="{C74EEB7B-BFAE-4BA7-87F9-A0E39C78C4CD}">
      <dgm:prSet/>
      <dgm:spPr/>
      <dgm:t>
        <a:bodyPr/>
        <a:lstStyle/>
        <a:p>
          <a:endParaRPr lang="en-US"/>
        </a:p>
      </dgm:t>
    </dgm:pt>
    <dgm:pt modelId="{6E3D1F9D-8043-440F-8A72-249551F7C5B2}">
      <dgm:prSet phldrT="[Text]"/>
      <dgm:spPr/>
      <dgm:t>
        <a:bodyPr/>
        <a:lstStyle/>
        <a:p>
          <a:r>
            <a:rPr lang="en-US" dirty="0" smtClean="0">
              <a:cs typeface="Calibri"/>
            </a:rPr>
            <a:t>jQuery lightbox plugin</a:t>
          </a:r>
          <a:endParaRPr lang="en-US" dirty="0"/>
        </a:p>
      </dgm:t>
    </dgm:pt>
    <dgm:pt modelId="{E3F22D4E-948D-4F45-9AFD-4842D1225A11}" type="parTrans" cxnId="{66017677-9D9E-4134-86A9-67A63CB3687A}">
      <dgm:prSet/>
      <dgm:spPr/>
      <dgm:t>
        <a:bodyPr/>
        <a:lstStyle/>
        <a:p>
          <a:endParaRPr lang="en-US"/>
        </a:p>
      </dgm:t>
    </dgm:pt>
    <dgm:pt modelId="{3F846984-430A-467A-B9D8-5EFD69740491}" type="sibTrans" cxnId="{66017677-9D9E-4134-86A9-67A63CB3687A}">
      <dgm:prSet/>
      <dgm:spPr/>
      <dgm:t>
        <a:bodyPr/>
        <a:lstStyle/>
        <a:p>
          <a:endParaRPr lang="en-US"/>
        </a:p>
      </dgm:t>
    </dgm:pt>
    <dgm:pt modelId="{15061FB8-E0CD-4FA7-9CCC-2BD4DF428783}">
      <dgm:prSet/>
      <dgm:spPr/>
      <dgm:t>
        <a:bodyPr/>
        <a:lstStyle/>
        <a:p>
          <a:r>
            <a:rPr lang="en-US" dirty="0" smtClean="0">
              <a:cs typeface="Calibri"/>
            </a:rPr>
            <a:t>jQuery owl-carousel plugin</a:t>
          </a:r>
        </a:p>
      </dgm:t>
    </dgm:pt>
    <dgm:pt modelId="{6028574A-4534-498E-8A9B-388A8F809EA9}" type="parTrans" cxnId="{7587BB21-4A0D-43E8-A177-7A18E33C8D43}">
      <dgm:prSet/>
      <dgm:spPr/>
      <dgm:t>
        <a:bodyPr/>
        <a:lstStyle/>
        <a:p>
          <a:endParaRPr lang="en-US"/>
        </a:p>
      </dgm:t>
    </dgm:pt>
    <dgm:pt modelId="{90C06065-055E-45CF-9C06-EFB2322DF739}" type="sibTrans" cxnId="{7587BB21-4A0D-43E8-A177-7A18E33C8D43}">
      <dgm:prSet/>
      <dgm:spPr/>
      <dgm:t>
        <a:bodyPr/>
        <a:lstStyle/>
        <a:p>
          <a:endParaRPr lang="en-US"/>
        </a:p>
      </dgm:t>
    </dgm:pt>
    <dgm:pt modelId="{8834173B-274F-4F31-B96A-C2FF064073FE}">
      <dgm:prSet/>
      <dgm:spPr/>
      <dgm:t>
        <a:bodyPr/>
        <a:lstStyle/>
        <a:p>
          <a:r>
            <a:rPr lang="en-US" smtClean="0">
              <a:cs typeface="Calibri"/>
            </a:rPr>
            <a:t>jQuery Cloud zoom plugin</a:t>
          </a:r>
          <a:endParaRPr lang="en-US" dirty="0" smtClean="0">
            <a:cs typeface="Calibri"/>
          </a:endParaRPr>
        </a:p>
      </dgm:t>
    </dgm:pt>
    <dgm:pt modelId="{69221FC7-985C-4178-8935-34C0579A6395}" type="parTrans" cxnId="{61B873F5-21DC-4B29-87B0-A3F3B925C2BE}">
      <dgm:prSet/>
      <dgm:spPr/>
      <dgm:t>
        <a:bodyPr/>
        <a:lstStyle/>
        <a:p>
          <a:endParaRPr lang="en-US"/>
        </a:p>
      </dgm:t>
    </dgm:pt>
    <dgm:pt modelId="{282A3DCB-0E86-4E47-84D4-279367255B83}" type="sibTrans" cxnId="{61B873F5-21DC-4B29-87B0-A3F3B925C2BE}">
      <dgm:prSet/>
      <dgm:spPr/>
      <dgm:t>
        <a:bodyPr/>
        <a:lstStyle/>
        <a:p>
          <a:endParaRPr lang="en-US"/>
        </a:p>
      </dgm:t>
    </dgm:pt>
    <dgm:pt modelId="{DDEEF707-3C89-41E6-A2D8-B149A2091480}">
      <dgm:prSet/>
      <dgm:spPr/>
      <dgm:t>
        <a:bodyPr/>
        <a:lstStyle/>
        <a:p>
          <a:r>
            <a:rPr lang="en-US" smtClean="0">
              <a:cs typeface="Calibri"/>
            </a:rPr>
            <a:t>jQuery isotope Plugin</a:t>
          </a:r>
          <a:endParaRPr lang="en-US" dirty="0" smtClean="0">
            <a:cs typeface="Calibri"/>
          </a:endParaRPr>
        </a:p>
      </dgm:t>
    </dgm:pt>
    <dgm:pt modelId="{AFABB8B5-96C1-40C8-8CF5-720C54D10CC3}" type="parTrans" cxnId="{460BF065-C5DE-434F-9E89-DE6669EEE7E3}">
      <dgm:prSet/>
      <dgm:spPr/>
      <dgm:t>
        <a:bodyPr/>
        <a:lstStyle/>
        <a:p>
          <a:endParaRPr lang="en-US"/>
        </a:p>
      </dgm:t>
    </dgm:pt>
    <dgm:pt modelId="{B0B9BC92-C608-488F-AF78-F46B5EE2EEFD}" type="sibTrans" cxnId="{460BF065-C5DE-434F-9E89-DE6669EEE7E3}">
      <dgm:prSet/>
      <dgm:spPr/>
      <dgm:t>
        <a:bodyPr/>
        <a:lstStyle/>
        <a:p>
          <a:endParaRPr lang="en-US"/>
        </a:p>
      </dgm:t>
    </dgm:pt>
    <dgm:pt modelId="{413A630B-CAF0-41B8-9BE8-EFDC524CF23B}">
      <dgm:prSet/>
      <dgm:spPr/>
      <dgm:t>
        <a:bodyPr/>
        <a:lstStyle/>
        <a:p>
          <a:r>
            <a:rPr lang="en-US" smtClean="0">
              <a:cs typeface="Calibri"/>
            </a:rPr>
            <a:t>jQuery niceScroll plugin</a:t>
          </a:r>
          <a:endParaRPr lang="en-US" dirty="0" smtClean="0">
            <a:cs typeface="Calibri"/>
          </a:endParaRPr>
        </a:p>
      </dgm:t>
    </dgm:pt>
    <dgm:pt modelId="{1ADDD765-EFF9-427E-B6E3-57AFDD12EB87}" type="parTrans" cxnId="{73765635-5543-41EB-A56B-B500119951ED}">
      <dgm:prSet/>
      <dgm:spPr/>
      <dgm:t>
        <a:bodyPr/>
        <a:lstStyle/>
        <a:p>
          <a:endParaRPr lang="en-US"/>
        </a:p>
      </dgm:t>
    </dgm:pt>
    <dgm:pt modelId="{A551AF57-3FE3-4B96-A129-F61ECA85A56F}" type="sibTrans" cxnId="{73765635-5543-41EB-A56B-B500119951ED}">
      <dgm:prSet/>
      <dgm:spPr/>
      <dgm:t>
        <a:bodyPr/>
        <a:lstStyle/>
        <a:p>
          <a:endParaRPr lang="en-US"/>
        </a:p>
      </dgm:t>
    </dgm:pt>
    <dgm:pt modelId="{A332E1F2-A617-4917-B0F6-12E7628FE441}">
      <dgm:prSet/>
      <dgm:spPr/>
      <dgm:t>
        <a:bodyPr/>
        <a:lstStyle/>
        <a:p>
          <a:r>
            <a:rPr lang="en-US" smtClean="0">
              <a:cs typeface="Calibri"/>
            </a:rPr>
            <a:t>jQuery datePicker plugin</a:t>
          </a:r>
          <a:endParaRPr lang="en-US" dirty="0">
            <a:cs typeface="Calibri"/>
          </a:endParaRPr>
        </a:p>
      </dgm:t>
    </dgm:pt>
    <dgm:pt modelId="{6DD033E7-3150-48AE-A2EA-79CB8BB77E9D}" type="parTrans" cxnId="{93817CA7-F088-43F7-836E-0EA169CD258C}">
      <dgm:prSet/>
      <dgm:spPr/>
      <dgm:t>
        <a:bodyPr/>
        <a:lstStyle/>
        <a:p>
          <a:endParaRPr lang="en-US"/>
        </a:p>
      </dgm:t>
    </dgm:pt>
    <dgm:pt modelId="{7C39826C-A283-46E9-8BB9-DF99C562CE36}" type="sibTrans" cxnId="{93817CA7-F088-43F7-836E-0EA169CD258C}">
      <dgm:prSet/>
      <dgm:spPr/>
      <dgm:t>
        <a:bodyPr/>
        <a:lstStyle/>
        <a:p>
          <a:endParaRPr lang="en-US"/>
        </a:p>
      </dgm:t>
    </dgm:pt>
    <dgm:pt modelId="{45570030-8D37-4A09-A60D-044FF0C76981}" type="pres">
      <dgm:prSet presAssocID="{18BD3713-F312-4280-9A63-550F1ADE990A}" presName="Name0" presStyleCnt="0">
        <dgm:presLayoutVars>
          <dgm:chPref val="1"/>
          <dgm:dir/>
          <dgm:animOne val="branch"/>
          <dgm:animLvl val="lvl"/>
          <dgm:resizeHandles val="exact"/>
        </dgm:presLayoutVars>
      </dgm:prSet>
      <dgm:spPr/>
      <dgm:t>
        <a:bodyPr/>
        <a:lstStyle/>
        <a:p>
          <a:endParaRPr lang="en-US"/>
        </a:p>
      </dgm:t>
    </dgm:pt>
    <dgm:pt modelId="{419D5E51-26B6-461E-8BC6-A9E4FDD8B7DC}" type="pres">
      <dgm:prSet presAssocID="{5B18ABC1-529C-4DC8-A667-0665DCA67BCE}" presName="root1" presStyleCnt="0"/>
      <dgm:spPr/>
    </dgm:pt>
    <dgm:pt modelId="{315B0201-2680-43A3-B0C6-91E5180BD75E}" type="pres">
      <dgm:prSet presAssocID="{5B18ABC1-529C-4DC8-A667-0665DCA67BCE}" presName="LevelOneTextNode" presStyleLbl="node0" presStyleIdx="0" presStyleCnt="1">
        <dgm:presLayoutVars>
          <dgm:chPref val="3"/>
        </dgm:presLayoutVars>
      </dgm:prSet>
      <dgm:spPr/>
      <dgm:t>
        <a:bodyPr/>
        <a:lstStyle/>
        <a:p>
          <a:endParaRPr lang="en-US"/>
        </a:p>
      </dgm:t>
    </dgm:pt>
    <dgm:pt modelId="{BD5D1A82-12F9-42FB-97E6-FB3240C58B24}" type="pres">
      <dgm:prSet presAssocID="{5B18ABC1-529C-4DC8-A667-0665DCA67BCE}" presName="level2hierChild" presStyleCnt="0"/>
      <dgm:spPr/>
    </dgm:pt>
    <dgm:pt modelId="{DED147FF-2328-4636-99B7-03C3E15B214C}" type="pres">
      <dgm:prSet presAssocID="{E3F22D4E-948D-4F45-9AFD-4842D1225A11}" presName="conn2-1" presStyleLbl="parChTrans1D2" presStyleIdx="0" presStyleCnt="6"/>
      <dgm:spPr/>
      <dgm:t>
        <a:bodyPr/>
        <a:lstStyle/>
        <a:p>
          <a:endParaRPr lang="en-US"/>
        </a:p>
      </dgm:t>
    </dgm:pt>
    <dgm:pt modelId="{82BA70E0-FD09-49BE-B6EF-593E58D15CEF}" type="pres">
      <dgm:prSet presAssocID="{E3F22D4E-948D-4F45-9AFD-4842D1225A11}" presName="connTx" presStyleLbl="parChTrans1D2" presStyleIdx="0" presStyleCnt="6"/>
      <dgm:spPr/>
      <dgm:t>
        <a:bodyPr/>
        <a:lstStyle/>
        <a:p>
          <a:endParaRPr lang="en-US"/>
        </a:p>
      </dgm:t>
    </dgm:pt>
    <dgm:pt modelId="{BF752D9B-5529-4FD8-A48D-493E01FF094D}" type="pres">
      <dgm:prSet presAssocID="{6E3D1F9D-8043-440F-8A72-249551F7C5B2}" presName="root2" presStyleCnt="0"/>
      <dgm:spPr/>
    </dgm:pt>
    <dgm:pt modelId="{9AF2A838-648C-4D99-B978-E03DD8415A9B}" type="pres">
      <dgm:prSet presAssocID="{6E3D1F9D-8043-440F-8A72-249551F7C5B2}" presName="LevelTwoTextNode" presStyleLbl="node2" presStyleIdx="0" presStyleCnt="6" custScaleX="395190">
        <dgm:presLayoutVars>
          <dgm:chPref val="3"/>
        </dgm:presLayoutVars>
      </dgm:prSet>
      <dgm:spPr/>
      <dgm:t>
        <a:bodyPr/>
        <a:lstStyle/>
        <a:p>
          <a:endParaRPr lang="en-US"/>
        </a:p>
      </dgm:t>
    </dgm:pt>
    <dgm:pt modelId="{5015E960-586F-43DC-84AF-2D16FFFC5053}" type="pres">
      <dgm:prSet presAssocID="{6E3D1F9D-8043-440F-8A72-249551F7C5B2}" presName="level3hierChild" presStyleCnt="0"/>
      <dgm:spPr/>
    </dgm:pt>
    <dgm:pt modelId="{25AF4C14-6374-427E-B43A-88AA21BF5373}" type="pres">
      <dgm:prSet presAssocID="{6028574A-4534-498E-8A9B-388A8F809EA9}" presName="conn2-1" presStyleLbl="parChTrans1D2" presStyleIdx="1" presStyleCnt="6"/>
      <dgm:spPr/>
      <dgm:t>
        <a:bodyPr/>
        <a:lstStyle/>
        <a:p>
          <a:endParaRPr lang="en-US"/>
        </a:p>
      </dgm:t>
    </dgm:pt>
    <dgm:pt modelId="{65069E44-80F8-47E3-95B2-7FF99C31B122}" type="pres">
      <dgm:prSet presAssocID="{6028574A-4534-498E-8A9B-388A8F809EA9}" presName="connTx" presStyleLbl="parChTrans1D2" presStyleIdx="1" presStyleCnt="6"/>
      <dgm:spPr/>
      <dgm:t>
        <a:bodyPr/>
        <a:lstStyle/>
        <a:p>
          <a:endParaRPr lang="en-US"/>
        </a:p>
      </dgm:t>
    </dgm:pt>
    <dgm:pt modelId="{1B83BD7E-DB68-45E0-B9AD-D182B7BBBDC4}" type="pres">
      <dgm:prSet presAssocID="{15061FB8-E0CD-4FA7-9CCC-2BD4DF428783}" presName="root2" presStyleCnt="0"/>
      <dgm:spPr/>
    </dgm:pt>
    <dgm:pt modelId="{AA4D1F34-8282-453B-B7D1-D2CD28A6DF88}" type="pres">
      <dgm:prSet presAssocID="{15061FB8-E0CD-4FA7-9CCC-2BD4DF428783}" presName="LevelTwoTextNode" presStyleLbl="node2" presStyleIdx="1" presStyleCnt="6" custScaleX="395190">
        <dgm:presLayoutVars>
          <dgm:chPref val="3"/>
        </dgm:presLayoutVars>
      </dgm:prSet>
      <dgm:spPr/>
      <dgm:t>
        <a:bodyPr/>
        <a:lstStyle/>
        <a:p>
          <a:endParaRPr lang="en-US"/>
        </a:p>
      </dgm:t>
    </dgm:pt>
    <dgm:pt modelId="{6AF29EEC-F23F-4C46-BC25-C2FB01DF221A}" type="pres">
      <dgm:prSet presAssocID="{15061FB8-E0CD-4FA7-9CCC-2BD4DF428783}" presName="level3hierChild" presStyleCnt="0"/>
      <dgm:spPr/>
    </dgm:pt>
    <dgm:pt modelId="{9A1A5B47-400D-4EBB-A0A6-B6497A7B05BE}" type="pres">
      <dgm:prSet presAssocID="{69221FC7-985C-4178-8935-34C0579A6395}" presName="conn2-1" presStyleLbl="parChTrans1D2" presStyleIdx="2" presStyleCnt="6"/>
      <dgm:spPr/>
      <dgm:t>
        <a:bodyPr/>
        <a:lstStyle/>
        <a:p>
          <a:endParaRPr lang="en-US"/>
        </a:p>
      </dgm:t>
    </dgm:pt>
    <dgm:pt modelId="{36258811-FE05-425A-BA38-83C4112E174E}" type="pres">
      <dgm:prSet presAssocID="{69221FC7-985C-4178-8935-34C0579A6395}" presName="connTx" presStyleLbl="parChTrans1D2" presStyleIdx="2" presStyleCnt="6"/>
      <dgm:spPr/>
      <dgm:t>
        <a:bodyPr/>
        <a:lstStyle/>
        <a:p>
          <a:endParaRPr lang="en-US"/>
        </a:p>
      </dgm:t>
    </dgm:pt>
    <dgm:pt modelId="{6F429F70-0EA7-410D-B4CA-F594BBF3E363}" type="pres">
      <dgm:prSet presAssocID="{8834173B-274F-4F31-B96A-C2FF064073FE}" presName="root2" presStyleCnt="0"/>
      <dgm:spPr/>
    </dgm:pt>
    <dgm:pt modelId="{BB291672-BDC2-4ABE-8800-49D4448CF4F9}" type="pres">
      <dgm:prSet presAssocID="{8834173B-274F-4F31-B96A-C2FF064073FE}" presName="LevelTwoTextNode" presStyleLbl="node2" presStyleIdx="2" presStyleCnt="6" custScaleX="395190">
        <dgm:presLayoutVars>
          <dgm:chPref val="3"/>
        </dgm:presLayoutVars>
      </dgm:prSet>
      <dgm:spPr/>
      <dgm:t>
        <a:bodyPr/>
        <a:lstStyle/>
        <a:p>
          <a:endParaRPr lang="en-US"/>
        </a:p>
      </dgm:t>
    </dgm:pt>
    <dgm:pt modelId="{DCA02513-9093-46DE-A690-0175BF9D87D1}" type="pres">
      <dgm:prSet presAssocID="{8834173B-274F-4F31-B96A-C2FF064073FE}" presName="level3hierChild" presStyleCnt="0"/>
      <dgm:spPr/>
    </dgm:pt>
    <dgm:pt modelId="{13C6ADA7-418D-4BF1-A7E5-E6CA6A16C26E}" type="pres">
      <dgm:prSet presAssocID="{AFABB8B5-96C1-40C8-8CF5-720C54D10CC3}" presName="conn2-1" presStyleLbl="parChTrans1D2" presStyleIdx="3" presStyleCnt="6"/>
      <dgm:spPr/>
      <dgm:t>
        <a:bodyPr/>
        <a:lstStyle/>
        <a:p>
          <a:endParaRPr lang="en-US"/>
        </a:p>
      </dgm:t>
    </dgm:pt>
    <dgm:pt modelId="{6DD61AAB-DCEE-4A7A-8A9E-5AFDCA2C0372}" type="pres">
      <dgm:prSet presAssocID="{AFABB8B5-96C1-40C8-8CF5-720C54D10CC3}" presName="connTx" presStyleLbl="parChTrans1D2" presStyleIdx="3" presStyleCnt="6"/>
      <dgm:spPr/>
      <dgm:t>
        <a:bodyPr/>
        <a:lstStyle/>
        <a:p>
          <a:endParaRPr lang="en-US"/>
        </a:p>
      </dgm:t>
    </dgm:pt>
    <dgm:pt modelId="{3EAF44E3-CA8F-41EC-B8C7-190C7A9000E5}" type="pres">
      <dgm:prSet presAssocID="{DDEEF707-3C89-41E6-A2D8-B149A2091480}" presName="root2" presStyleCnt="0"/>
      <dgm:spPr/>
    </dgm:pt>
    <dgm:pt modelId="{56A7845A-440F-4B15-AF70-9A953698FE4A}" type="pres">
      <dgm:prSet presAssocID="{DDEEF707-3C89-41E6-A2D8-B149A2091480}" presName="LevelTwoTextNode" presStyleLbl="node2" presStyleIdx="3" presStyleCnt="6" custScaleX="395190">
        <dgm:presLayoutVars>
          <dgm:chPref val="3"/>
        </dgm:presLayoutVars>
      </dgm:prSet>
      <dgm:spPr/>
      <dgm:t>
        <a:bodyPr/>
        <a:lstStyle/>
        <a:p>
          <a:endParaRPr lang="en-US"/>
        </a:p>
      </dgm:t>
    </dgm:pt>
    <dgm:pt modelId="{60701B2F-108D-497C-8FA9-6967BBBADD72}" type="pres">
      <dgm:prSet presAssocID="{DDEEF707-3C89-41E6-A2D8-B149A2091480}" presName="level3hierChild" presStyleCnt="0"/>
      <dgm:spPr/>
    </dgm:pt>
    <dgm:pt modelId="{1FF01C52-3CD3-4EAF-B6E3-7779647D62A1}" type="pres">
      <dgm:prSet presAssocID="{1ADDD765-EFF9-427E-B6E3-57AFDD12EB87}" presName="conn2-1" presStyleLbl="parChTrans1D2" presStyleIdx="4" presStyleCnt="6"/>
      <dgm:spPr/>
      <dgm:t>
        <a:bodyPr/>
        <a:lstStyle/>
        <a:p>
          <a:endParaRPr lang="en-US"/>
        </a:p>
      </dgm:t>
    </dgm:pt>
    <dgm:pt modelId="{EE916CE0-C5D4-4F74-BF67-873E045E9CA2}" type="pres">
      <dgm:prSet presAssocID="{1ADDD765-EFF9-427E-B6E3-57AFDD12EB87}" presName="connTx" presStyleLbl="parChTrans1D2" presStyleIdx="4" presStyleCnt="6"/>
      <dgm:spPr/>
      <dgm:t>
        <a:bodyPr/>
        <a:lstStyle/>
        <a:p>
          <a:endParaRPr lang="en-US"/>
        </a:p>
      </dgm:t>
    </dgm:pt>
    <dgm:pt modelId="{84D654A3-0B10-44F7-A61D-B76589ABF5DB}" type="pres">
      <dgm:prSet presAssocID="{413A630B-CAF0-41B8-9BE8-EFDC524CF23B}" presName="root2" presStyleCnt="0"/>
      <dgm:spPr/>
    </dgm:pt>
    <dgm:pt modelId="{B9AA245C-A993-4994-BD99-D01A188B07FA}" type="pres">
      <dgm:prSet presAssocID="{413A630B-CAF0-41B8-9BE8-EFDC524CF23B}" presName="LevelTwoTextNode" presStyleLbl="node2" presStyleIdx="4" presStyleCnt="6" custScaleX="395190">
        <dgm:presLayoutVars>
          <dgm:chPref val="3"/>
        </dgm:presLayoutVars>
      </dgm:prSet>
      <dgm:spPr/>
      <dgm:t>
        <a:bodyPr/>
        <a:lstStyle/>
        <a:p>
          <a:endParaRPr lang="en-US"/>
        </a:p>
      </dgm:t>
    </dgm:pt>
    <dgm:pt modelId="{D94EA985-46C4-4BA8-AFFA-56014491B54E}" type="pres">
      <dgm:prSet presAssocID="{413A630B-CAF0-41B8-9BE8-EFDC524CF23B}" presName="level3hierChild" presStyleCnt="0"/>
      <dgm:spPr/>
    </dgm:pt>
    <dgm:pt modelId="{A477755C-8907-42A1-B1BB-48782DCF2A86}" type="pres">
      <dgm:prSet presAssocID="{6DD033E7-3150-48AE-A2EA-79CB8BB77E9D}" presName="conn2-1" presStyleLbl="parChTrans1D2" presStyleIdx="5" presStyleCnt="6"/>
      <dgm:spPr/>
      <dgm:t>
        <a:bodyPr/>
        <a:lstStyle/>
        <a:p>
          <a:endParaRPr lang="en-US"/>
        </a:p>
      </dgm:t>
    </dgm:pt>
    <dgm:pt modelId="{788B0810-E2A5-4A6E-BF82-7904DB798554}" type="pres">
      <dgm:prSet presAssocID="{6DD033E7-3150-48AE-A2EA-79CB8BB77E9D}" presName="connTx" presStyleLbl="parChTrans1D2" presStyleIdx="5" presStyleCnt="6"/>
      <dgm:spPr/>
      <dgm:t>
        <a:bodyPr/>
        <a:lstStyle/>
        <a:p>
          <a:endParaRPr lang="en-US"/>
        </a:p>
      </dgm:t>
    </dgm:pt>
    <dgm:pt modelId="{5D06A6E3-316C-458D-A506-85B9DA888A0A}" type="pres">
      <dgm:prSet presAssocID="{A332E1F2-A617-4917-B0F6-12E7628FE441}" presName="root2" presStyleCnt="0"/>
      <dgm:spPr/>
    </dgm:pt>
    <dgm:pt modelId="{98B2555A-8258-4CB5-8C67-0117A5B32A8E}" type="pres">
      <dgm:prSet presAssocID="{A332E1F2-A617-4917-B0F6-12E7628FE441}" presName="LevelTwoTextNode" presStyleLbl="node2" presStyleIdx="5" presStyleCnt="6" custScaleX="395190">
        <dgm:presLayoutVars>
          <dgm:chPref val="3"/>
        </dgm:presLayoutVars>
      </dgm:prSet>
      <dgm:spPr/>
      <dgm:t>
        <a:bodyPr/>
        <a:lstStyle/>
        <a:p>
          <a:endParaRPr lang="en-US"/>
        </a:p>
      </dgm:t>
    </dgm:pt>
    <dgm:pt modelId="{E775FFFC-E926-45D0-B0F3-0C130656F8AF}" type="pres">
      <dgm:prSet presAssocID="{A332E1F2-A617-4917-B0F6-12E7628FE441}" presName="level3hierChild" presStyleCnt="0"/>
      <dgm:spPr/>
    </dgm:pt>
  </dgm:ptLst>
  <dgm:cxnLst>
    <dgm:cxn modelId="{57696B4C-075B-4D8E-B49A-E905A6758534}" type="presOf" srcId="{DDEEF707-3C89-41E6-A2D8-B149A2091480}" destId="{56A7845A-440F-4B15-AF70-9A953698FE4A}" srcOrd="0" destOrd="0" presId="urn:microsoft.com/office/officeart/2008/layout/HorizontalMultiLevelHierarchy"/>
    <dgm:cxn modelId="{2C8DE0D7-229D-469F-9334-44E7D5D77004}" type="presOf" srcId="{1ADDD765-EFF9-427E-B6E3-57AFDD12EB87}" destId="{EE916CE0-C5D4-4F74-BF67-873E045E9CA2}" srcOrd="1" destOrd="0" presId="urn:microsoft.com/office/officeart/2008/layout/HorizontalMultiLevelHierarchy"/>
    <dgm:cxn modelId="{C0FAFD49-60F6-46DB-8FEF-541766873DDA}" type="presOf" srcId="{69221FC7-985C-4178-8935-34C0579A6395}" destId="{9A1A5B47-400D-4EBB-A0A6-B6497A7B05BE}" srcOrd="0" destOrd="0" presId="urn:microsoft.com/office/officeart/2008/layout/HorizontalMultiLevelHierarchy"/>
    <dgm:cxn modelId="{73765635-5543-41EB-A56B-B500119951ED}" srcId="{5B18ABC1-529C-4DC8-A667-0665DCA67BCE}" destId="{413A630B-CAF0-41B8-9BE8-EFDC524CF23B}" srcOrd="4" destOrd="0" parTransId="{1ADDD765-EFF9-427E-B6E3-57AFDD12EB87}" sibTransId="{A551AF57-3FE3-4B96-A129-F61ECA85A56F}"/>
    <dgm:cxn modelId="{B3735F7C-4FE3-4778-B7B0-5446D5E9F6AE}" type="presOf" srcId="{6028574A-4534-498E-8A9B-388A8F809EA9}" destId="{25AF4C14-6374-427E-B43A-88AA21BF5373}" srcOrd="0" destOrd="0" presId="urn:microsoft.com/office/officeart/2008/layout/HorizontalMultiLevelHierarchy"/>
    <dgm:cxn modelId="{7C1769DF-AACA-475D-A17B-86EF05BA30E8}" type="presOf" srcId="{8834173B-274F-4F31-B96A-C2FF064073FE}" destId="{BB291672-BDC2-4ABE-8800-49D4448CF4F9}" srcOrd="0" destOrd="0" presId="urn:microsoft.com/office/officeart/2008/layout/HorizontalMultiLevelHierarchy"/>
    <dgm:cxn modelId="{C74EEB7B-BFAE-4BA7-87F9-A0E39C78C4CD}" srcId="{18BD3713-F312-4280-9A63-550F1ADE990A}" destId="{5B18ABC1-529C-4DC8-A667-0665DCA67BCE}" srcOrd="0" destOrd="0" parTransId="{89D3A757-1727-4644-BB78-A46A3BFEB76E}" sibTransId="{583933CB-5A00-4F8B-9933-E4A47F70D855}"/>
    <dgm:cxn modelId="{2D820DA1-EE44-4A02-82B8-239739028919}" type="presOf" srcId="{6DD033E7-3150-48AE-A2EA-79CB8BB77E9D}" destId="{788B0810-E2A5-4A6E-BF82-7904DB798554}" srcOrd="1" destOrd="0" presId="urn:microsoft.com/office/officeart/2008/layout/HorizontalMultiLevelHierarchy"/>
    <dgm:cxn modelId="{D9DD3FD3-724C-42E4-8498-8EE66B9BAB5D}" type="presOf" srcId="{E3F22D4E-948D-4F45-9AFD-4842D1225A11}" destId="{82BA70E0-FD09-49BE-B6EF-593E58D15CEF}" srcOrd="1" destOrd="0" presId="urn:microsoft.com/office/officeart/2008/layout/HorizontalMultiLevelHierarchy"/>
    <dgm:cxn modelId="{98B91D96-DD48-42DC-88C5-3ED8E906C4CC}" type="presOf" srcId="{1ADDD765-EFF9-427E-B6E3-57AFDD12EB87}" destId="{1FF01C52-3CD3-4EAF-B6E3-7779647D62A1}" srcOrd="0" destOrd="0" presId="urn:microsoft.com/office/officeart/2008/layout/HorizontalMultiLevelHierarchy"/>
    <dgm:cxn modelId="{93817CA7-F088-43F7-836E-0EA169CD258C}" srcId="{5B18ABC1-529C-4DC8-A667-0665DCA67BCE}" destId="{A332E1F2-A617-4917-B0F6-12E7628FE441}" srcOrd="5" destOrd="0" parTransId="{6DD033E7-3150-48AE-A2EA-79CB8BB77E9D}" sibTransId="{7C39826C-A283-46E9-8BB9-DF99C562CE36}"/>
    <dgm:cxn modelId="{61B873F5-21DC-4B29-87B0-A3F3B925C2BE}" srcId="{5B18ABC1-529C-4DC8-A667-0665DCA67BCE}" destId="{8834173B-274F-4F31-B96A-C2FF064073FE}" srcOrd="2" destOrd="0" parTransId="{69221FC7-985C-4178-8935-34C0579A6395}" sibTransId="{282A3DCB-0E86-4E47-84D4-279367255B83}"/>
    <dgm:cxn modelId="{037F711F-8B4C-43E4-812F-AEA0FA2469AE}" type="presOf" srcId="{18BD3713-F312-4280-9A63-550F1ADE990A}" destId="{45570030-8D37-4A09-A60D-044FF0C76981}" srcOrd="0" destOrd="0" presId="urn:microsoft.com/office/officeart/2008/layout/HorizontalMultiLevelHierarchy"/>
    <dgm:cxn modelId="{66017677-9D9E-4134-86A9-67A63CB3687A}" srcId="{5B18ABC1-529C-4DC8-A667-0665DCA67BCE}" destId="{6E3D1F9D-8043-440F-8A72-249551F7C5B2}" srcOrd="0" destOrd="0" parTransId="{E3F22D4E-948D-4F45-9AFD-4842D1225A11}" sibTransId="{3F846984-430A-467A-B9D8-5EFD69740491}"/>
    <dgm:cxn modelId="{34809D99-ADC2-452F-8544-B021A4109BF1}" type="presOf" srcId="{5B18ABC1-529C-4DC8-A667-0665DCA67BCE}" destId="{315B0201-2680-43A3-B0C6-91E5180BD75E}" srcOrd="0" destOrd="0" presId="urn:microsoft.com/office/officeart/2008/layout/HorizontalMultiLevelHierarchy"/>
    <dgm:cxn modelId="{1E7819BD-D6C5-470A-9A94-FAABFA64C0C6}" type="presOf" srcId="{15061FB8-E0CD-4FA7-9CCC-2BD4DF428783}" destId="{AA4D1F34-8282-453B-B7D1-D2CD28A6DF88}" srcOrd="0" destOrd="0" presId="urn:microsoft.com/office/officeart/2008/layout/HorizontalMultiLevelHierarchy"/>
    <dgm:cxn modelId="{5CA22847-A562-48D6-A4B0-E3928315C33B}" type="presOf" srcId="{E3F22D4E-948D-4F45-9AFD-4842D1225A11}" destId="{DED147FF-2328-4636-99B7-03C3E15B214C}" srcOrd="0" destOrd="0" presId="urn:microsoft.com/office/officeart/2008/layout/HorizontalMultiLevelHierarchy"/>
    <dgm:cxn modelId="{7C1EEC83-E466-4612-BAC9-44B5593AE6B7}" type="presOf" srcId="{69221FC7-985C-4178-8935-34C0579A6395}" destId="{36258811-FE05-425A-BA38-83C4112E174E}" srcOrd="1" destOrd="0" presId="urn:microsoft.com/office/officeart/2008/layout/HorizontalMultiLevelHierarchy"/>
    <dgm:cxn modelId="{AF6F9E69-A3CA-459B-984E-B194493C48F2}" type="presOf" srcId="{6E3D1F9D-8043-440F-8A72-249551F7C5B2}" destId="{9AF2A838-648C-4D99-B978-E03DD8415A9B}" srcOrd="0" destOrd="0" presId="urn:microsoft.com/office/officeart/2008/layout/HorizontalMultiLevelHierarchy"/>
    <dgm:cxn modelId="{D3F63151-5499-4402-978B-4997FFC958EB}" type="presOf" srcId="{413A630B-CAF0-41B8-9BE8-EFDC524CF23B}" destId="{B9AA245C-A993-4994-BD99-D01A188B07FA}" srcOrd="0" destOrd="0" presId="urn:microsoft.com/office/officeart/2008/layout/HorizontalMultiLevelHierarchy"/>
    <dgm:cxn modelId="{7587BB21-4A0D-43E8-A177-7A18E33C8D43}" srcId="{5B18ABC1-529C-4DC8-A667-0665DCA67BCE}" destId="{15061FB8-E0CD-4FA7-9CCC-2BD4DF428783}" srcOrd="1" destOrd="0" parTransId="{6028574A-4534-498E-8A9B-388A8F809EA9}" sibTransId="{90C06065-055E-45CF-9C06-EFB2322DF739}"/>
    <dgm:cxn modelId="{673B536D-45B4-4FE9-A94F-21647F8BDFE3}" type="presOf" srcId="{AFABB8B5-96C1-40C8-8CF5-720C54D10CC3}" destId="{13C6ADA7-418D-4BF1-A7E5-E6CA6A16C26E}" srcOrd="0" destOrd="0" presId="urn:microsoft.com/office/officeart/2008/layout/HorizontalMultiLevelHierarchy"/>
    <dgm:cxn modelId="{D9364FC6-5148-4A19-B19A-369A952F168D}" type="presOf" srcId="{AFABB8B5-96C1-40C8-8CF5-720C54D10CC3}" destId="{6DD61AAB-DCEE-4A7A-8A9E-5AFDCA2C0372}" srcOrd="1" destOrd="0" presId="urn:microsoft.com/office/officeart/2008/layout/HorizontalMultiLevelHierarchy"/>
    <dgm:cxn modelId="{460BF065-C5DE-434F-9E89-DE6669EEE7E3}" srcId="{5B18ABC1-529C-4DC8-A667-0665DCA67BCE}" destId="{DDEEF707-3C89-41E6-A2D8-B149A2091480}" srcOrd="3" destOrd="0" parTransId="{AFABB8B5-96C1-40C8-8CF5-720C54D10CC3}" sibTransId="{B0B9BC92-C608-488F-AF78-F46B5EE2EEFD}"/>
    <dgm:cxn modelId="{F80DB6D0-4079-4E71-8328-AE117306299C}" type="presOf" srcId="{6DD033E7-3150-48AE-A2EA-79CB8BB77E9D}" destId="{A477755C-8907-42A1-B1BB-48782DCF2A86}" srcOrd="0" destOrd="0" presId="urn:microsoft.com/office/officeart/2008/layout/HorizontalMultiLevelHierarchy"/>
    <dgm:cxn modelId="{9BBA107D-88BD-4D6E-BDE4-9345743C0F91}" type="presOf" srcId="{6028574A-4534-498E-8A9B-388A8F809EA9}" destId="{65069E44-80F8-47E3-95B2-7FF99C31B122}" srcOrd="1" destOrd="0" presId="urn:microsoft.com/office/officeart/2008/layout/HorizontalMultiLevelHierarchy"/>
    <dgm:cxn modelId="{654995C2-157A-4A89-A6E6-1080C6AB29A9}" type="presOf" srcId="{A332E1F2-A617-4917-B0F6-12E7628FE441}" destId="{98B2555A-8258-4CB5-8C67-0117A5B32A8E}" srcOrd="0" destOrd="0" presId="urn:microsoft.com/office/officeart/2008/layout/HorizontalMultiLevelHierarchy"/>
    <dgm:cxn modelId="{4093004B-BE8B-458B-A057-F8BDC9B39297}" type="presParOf" srcId="{45570030-8D37-4A09-A60D-044FF0C76981}" destId="{419D5E51-26B6-461E-8BC6-A9E4FDD8B7DC}" srcOrd="0" destOrd="0" presId="urn:microsoft.com/office/officeart/2008/layout/HorizontalMultiLevelHierarchy"/>
    <dgm:cxn modelId="{E30B0233-3852-4C4C-8EF9-BB5395752338}" type="presParOf" srcId="{419D5E51-26B6-461E-8BC6-A9E4FDD8B7DC}" destId="{315B0201-2680-43A3-B0C6-91E5180BD75E}" srcOrd="0" destOrd="0" presId="urn:microsoft.com/office/officeart/2008/layout/HorizontalMultiLevelHierarchy"/>
    <dgm:cxn modelId="{11695587-343B-47E3-A52B-FCD4871672B5}" type="presParOf" srcId="{419D5E51-26B6-461E-8BC6-A9E4FDD8B7DC}" destId="{BD5D1A82-12F9-42FB-97E6-FB3240C58B24}" srcOrd="1" destOrd="0" presId="urn:microsoft.com/office/officeart/2008/layout/HorizontalMultiLevelHierarchy"/>
    <dgm:cxn modelId="{E610FE76-BFD6-4E28-9255-5AA91D088F1D}" type="presParOf" srcId="{BD5D1A82-12F9-42FB-97E6-FB3240C58B24}" destId="{DED147FF-2328-4636-99B7-03C3E15B214C}" srcOrd="0" destOrd="0" presId="urn:microsoft.com/office/officeart/2008/layout/HorizontalMultiLevelHierarchy"/>
    <dgm:cxn modelId="{1405153A-744E-4B23-9532-3DA0ECF580CE}" type="presParOf" srcId="{DED147FF-2328-4636-99B7-03C3E15B214C}" destId="{82BA70E0-FD09-49BE-B6EF-593E58D15CEF}" srcOrd="0" destOrd="0" presId="urn:microsoft.com/office/officeart/2008/layout/HorizontalMultiLevelHierarchy"/>
    <dgm:cxn modelId="{19285054-2C2A-4356-B2A5-609C6929AA7E}" type="presParOf" srcId="{BD5D1A82-12F9-42FB-97E6-FB3240C58B24}" destId="{BF752D9B-5529-4FD8-A48D-493E01FF094D}" srcOrd="1" destOrd="0" presId="urn:microsoft.com/office/officeart/2008/layout/HorizontalMultiLevelHierarchy"/>
    <dgm:cxn modelId="{45299653-829B-40A0-BBEA-2BD06C1501AE}" type="presParOf" srcId="{BF752D9B-5529-4FD8-A48D-493E01FF094D}" destId="{9AF2A838-648C-4D99-B978-E03DD8415A9B}" srcOrd="0" destOrd="0" presId="urn:microsoft.com/office/officeart/2008/layout/HorizontalMultiLevelHierarchy"/>
    <dgm:cxn modelId="{5F1BF64E-DC38-43C1-A26A-CAE6BE3F67F4}" type="presParOf" srcId="{BF752D9B-5529-4FD8-A48D-493E01FF094D}" destId="{5015E960-586F-43DC-84AF-2D16FFFC5053}" srcOrd="1" destOrd="0" presId="urn:microsoft.com/office/officeart/2008/layout/HorizontalMultiLevelHierarchy"/>
    <dgm:cxn modelId="{31D4A5C2-73A8-49E2-A0EE-E66876CA99E2}" type="presParOf" srcId="{BD5D1A82-12F9-42FB-97E6-FB3240C58B24}" destId="{25AF4C14-6374-427E-B43A-88AA21BF5373}" srcOrd="2" destOrd="0" presId="urn:microsoft.com/office/officeart/2008/layout/HorizontalMultiLevelHierarchy"/>
    <dgm:cxn modelId="{56D58C5A-7214-4752-9EFF-D0B4CC47EF7F}" type="presParOf" srcId="{25AF4C14-6374-427E-B43A-88AA21BF5373}" destId="{65069E44-80F8-47E3-95B2-7FF99C31B122}" srcOrd="0" destOrd="0" presId="urn:microsoft.com/office/officeart/2008/layout/HorizontalMultiLevelHierarchy"/>
    <dgm:cxn modelId="{BB4457CA-2BFC-4B37-9E71-7CC35762A463}" type="presParOf" srcId="{BD5D1A82-12F9-42FB-97E6-FB3240C58B24}" destId="{1B83BD7E-DB68-45E0-B9AD-D182B7BBBDC4}" srcOrd="3" destOrd="0" presId="urn:microsoft.com/office/officeart/2008/layout/HorizontalMultiLevelHierarchy"/>
    <dgm:cxn modelId="{85721440-B4CD-4AC4-A448-C574591A5500}" type="presParOf" srcId="{1B83BD7E-DB68-45E0-B9AD-D182B7BBBDC4}" destId="{AA4D1F34-8282-453B-B7D1-D2CD28A6DF88}" srcOrd="0" destOrd="0" presId="urn:microsoft.com/office/officeart/2008/layout/HorizontalMultiLevelHierarchy"/>
    <dgm:cxn modelId="{F1DB9346-29E0-4CE7-9E35-5E9612B0362C}" type="presParOf" srcId="{1B83BD7E-DB68-45E0-B9AD-D182B7BBBDC4}" destId="{6AF29EEC-F23F-4C46-BC25-C2FB01DF221A}" srcOrd="1" destOrd="0" presId="urn:microsoft.com/office/officeart/2008/layout/HorizontalMultiLevelHierarchy"/>
    <dgm:cxn modelId="{E1AD9E0D-738A-42AA-8756-F16F9E97FC98}" type="presParOf" srcId="{BD5D1A82-12F9-42FB-97E6-FB3240C58B24}" destId="{9A1A5B47-400D-4EBB-A0A6-B6497A7B05BE}" srcOrd="4" destOrd="0" presId="urn:microsoft.com/office/officeart/2008/layout/HorizontalMultiLevelHierarchy"/>
    <dgm:cxn modelId="{22441D37-98FE-4467-B606-9A63F48BB946}" type="presParOf" srcId="{9A1A5B47-400D-4EBB-A0A6-B6497A7B05BE}" destId="{36258811-FE05-425A-BA38-83C4112E174E}" srcOrd="0" destOrd="0" presId="urn:microsoft.com/office/officeart/2008/layout/HorizontalMultiLevelHierarchy"/>
    <dgm:cxn modelId="{415B80F9-87EF-4E1B-97A0-D3FD42E37273}" type="presParOf" srcId="{BD5D1A82-12F9-42FB-97E6-FB3240C58B24}" destId="{6F429F70-0EA7-410D-B4CA-F594BBF3E363}" srcOrd="5" destOrd="0" presId="urn:microsoft.com/office/officeart/2008/layout/HorizontalMultiLevelHierarchy"/>
    <dgm:cxn modelId="{7F223DAF-6B64-4ACD-8C1D-91B25B4A6285}" type="presParOf" srcId="{6F429F70-0EA7-410D-B4CA-F594BBF3E363}" destId="{BB291672-BDC2-4ABE-8800-49D4448CF4F9}" srcOrd="0" destOrd="0" presId="urn:microsoft.com/office/officeart/2008/layout/HorizontalMultiLevelHierarchy"/>
    <dgm:cxn modelId="{3CC94F48-49E0-4FE4-9062-C198562062EB}" type="presParOf" srcId="{6F429F70-0EA7-410D-B4CA-F594BBF3E363}" destId="{DCA02513-9093-46DE-A690-0175BF9D87D1}" srcOrd="1" destOrd="0" presId="urn:microsoft.com/office/officeart/2008/layout/HorizontalMultiLevelHierarchy"/>
    <dgm:cxn modelId="{50258B62-7AB9-46D2-B97C-32CF28AE08B8}" type="presParOf" srcId="{BD5D1A82-12F9-42FB-97E6-FB3240C58B24}" destId="{13C6ADA7-418D-4BF1-A7E5-E6CA6A16C26E}" srcOrd="6" destOrd="0" presId="urn:microsoft.com/office/officeart/2008/layout/HorizontalMultiLevelHierarchy"/>
    <dgm:cxn modelId="{28AE67DC-1782-4A96-89DA-B3B90089012E}" type="presParOf" srcId="{13C6ADA7-418D-4BF1-A7E5-E6CA6A16C26E}" destId="{6DD61AAB-DCEE-4A7A-8A9E-5AFDCA2C0372}" srcOrd="0" destOrd="0" presId="urn:microsoft.com/office/officeart/2008/layout/HorizontalMultiLevelHierarchy"/>
    <dgm:cxn modelId="{104E5BAD-3FC6-40E0-88A3-EF04F210AB16}" type="presParOf" srcId="{BD5D1A82-12F9-42FB-97E6-FB3240C58B24}" destId="{3EAF44E3-CA8F-41EC-B8C7-190C7A9000E5}" srcOrd="7" destOrd="0" presId="urn:microsoft.com/office/officeart/2008/layout/HorizontalMultiLevelHierarchy"/>
    <dgm:cxn modelId="{FD0E0924-F8B6-47A2-BC8D-8DED2EC16C68}" type="presParOf" srcId="{3EAF44E3-CA8F-41EC-B8C7-190C7A9000E5}" destId="{56A7845A-440F-4B15-AF70-9A953698FE4A}" srcOrd="0" destOrd="0" presId="urn:microsoft.com/office/officeart/2008/layout/HorizontalMultiLevelHierarchy"/>
    <dgm:cxn modelId="{A55D0048-08BE-45A4-B974-21F6199A2BD9}" type="presParOf" srcId="{3EAF44E3-CA8F-41EC-B8C7-190C7A9000E5}" destId="{60701B2F-108D-497C-8FA9-6967BBBADD72}" srcOrd="1" destOrd="0" presId="urn:microsoft.com/office/officeart/2008/layout/HorizontalMultiLevelHierarchy"/>
    <dgm:cxn modelId="{1C39B0BA-1315-4176-B265-EB422CA9EAF3}" type="presParOf" srcId="{BD5D1A82-12F9-42FB-97E6-FB3240C58B24}" destId="{1FF01C52-3CD3-4EAF-B6E3-7779647D62A1}" srcOrd="8" destOrd="0" presId="urn:microsoft.com/office/officeart/2008/layout/HorizontalMultiLevelHierarchy"/>
    <dgm:cxn modelId="{B9339836-A26D-48C2-BDF6-8C85AA1A26F8}" type="presParOf" srcId="{1FF01C52-3CD3-4EAF-B6E3-7779647D62A1}" destId="{EE916CE0-C5D4-4F74-BF67-873E045E9CA2}" srcOrd="0" destOrd="0" presId="urn:microsoft.com/office/officeart/2008/layout/HorizontalMultiLevelHierarchy"/>
    <dgm:cxn modelId="{C721FECB-D328-44FD-9DB8-939EA47FD68E}" type="presParOf" srcId="{BD5D1A82-12F9-42FB-97E6-FB3240C58B24}" destId="{84D654A3-0B10-44F7-A61D-B76589ABF5DB}" srcOrd="9" destOrd="0" presId="urn:microsoft.com/office/officeart/2008/layout/HorizontalMultiLevelHierarchy"/>
    <dgm:cxn modelId="{702FA0AA-19C8-41BE-891F-D31B332E8CF1}" type="presParOf" srcId="{84D654A3-0B10-44F7-A61D-B76589ABF5DB}" destId="{B9AA245C-A993-4994-BD99-D01A188B07FA}" srcOrd="0" destOrd="0" presId="urn:microsoft.com/office/officeart/2008/layout/HorizontalMultiLevelHierarchy"/>
    <dgm:cxn modelId="{AEFB429B-4780-47B0-B5E5-FBAAB3908B00}" type="presParOf" srcId="{84D654A3-0B10-44F7-A61D-B76589ABF5DB}" destId="{D94EA985-46C4-4BA8-AFFA-56014491B54E}" srcOrd="1" destOrd="0" presId="urn:microsoft.com/office/officeart/2008/layout/HorizontalMultiLevelHierarchy"/>
    <dgm:cxn modelId="{86D0A7A4-95D4-43D2-A7A1-5B8D28227059}" type="presParOf" srcId="{BD5D1A82-12F9-42FB-97E6-FB3240C58B24}" destId="{A477755C-8907-42A1-B1BB-48782DCF2A86}" srcOrd="10" destOrd="0" presId="urn:microsoft.com/office/officeart/2008/layout/HorizontalMultiLevelHierarchy"/>
    <dgm:cxn modelId="{B1AA4294-B5BA-470B-A8E5-97E353991F52}" type="presParOf" srcId="{A477755C-8907-42A1-B1BB-48782DCF2A86}" destId="{788B0810-E2A5-4A6E-BF82-7904DB798554}" srcOrd="0" destOrd="0" presId="urn:microsoft.com/office/officeart/2008/layout/HorizontalMultiLevelHierarchy"/>
    <dgm:cxn modelId="{1652CECD-BDFF-4AE4-BCBF-DE5EC85AAF52}" type="presParOf" srcId="{BD5D1A82-12F9-42FB-97E6-FB3240C58B24}" destId="{5D06A6E3-316C-458D-A506-85B9DA888A0A}" srcOrd="11" destOrd="0" presId="urn:microsoft.com/office/officeart/2008/layout/HorizontalMultiLevelHierarchy"/>
    <dgm:cxn modelId="{3CC8867E-5E95-4FD2-AEBC-52B7E1D75A24}" type="presParOf" srcId="{5D06A6E3-316C-458D-A506-85B9DA888A0A}" destId="{98B2555A-8258-4CB5-8C67-0117A5B32A8E}" srcOrd="0" destOrd="0" presId="urn:microsoft.com/office/officeart/2008/layout/HorizontalMultiLevelHierarchy"/>
    <dgm:cxn modelId="{69DCEBF0-1B3C-4B2A-834F-E552D2AB09C1}" type="presParOf" srcId="{5D06A6E3-316C-458D-A506-85B9DA888A0A}" destId="{E775FFFC-E926-45D0-B0F3-0C130656F8AF}"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7755C-8907-42A1-B1BB-48782DCF2A86}">
      <dsp:nvSpPr>
        <dsp:cNvPr id="0" name=""/>
        <dsp:cNvSpPr/>
      </dsp:nvSpPr>
      <dsp:spPr>
        <a:xfrm>
          <a:off x="633247" y="1972188"/>
          <a:ext cx="356717" cy="1699303"/>
        </a:xfrm>
        <a:custGeom>
          <a:avLst/>
          <a:gdLst/>
          <a:ahLst/>
          <a:cxnLst/>
          <a:rect l="0" t="0" r="0" b="0"/>
          <a:pathLst>
            <a:path>
              <a:moveTo>
                <a:pt x="0" y="0"/>
              </a:moveTo>
              <a:lnTo>
                <a:pt x="178358" y="0"/>
              </a:lnTo>
              <a:lnTo>
                <a:pt x="178358" y="1699303"/>
              </a:lnTo>
              <a:lnTo>
                <a:pt x="356717" y="1699303"/>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768197" y="2778431"/>
        <a:ext cx="86817" cy="86817"/>
      </dsp:txXfrm>
    </dsp:sp>
    <dsp:sp modelId="{1FF01C52-3CD3-4EAF-B6E3-7779647D62A1}">
      <dsp:nvSpPr>
        <dsp:cNvPr id="0" name=""/>
        <dsp:cNvSpPr/>
      </dsp:nvSpPr>
      <dsp:spPr>
        <a:xfrm>
          <a:off x="633247" y="1972188"/>
          <a:ext cx="356717" cy="1019581"/>
        </a:xfrm>
        <a:custGeom>
          <a:avLst/>
          <a:gdLst/>
          <a:ahLst/>
          <a:cxnLst/>
          <a:rect l="0" t="0" r="0" b="0"/>
          <a:pathLst>
            <a:path>
              <a:moveTo>
                <a:pt x="0" y="0"/>
              </a:moveTo>
              <a:lnTo>
                <a:pt x="178358" y="0"/>
              </a:lnTo>
              <a:lnTo>
                <a:pt x="178358" y="1019581"/>
              </a:lnTo>
              <a:lnTo>
                <a:pt x="356717" y="101958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84601" y="2454974"/>
        <a:ext cx="54009" cy="54009"/>
      </dsp:txXfrm>
    </dsp:sp>
    <dsp:sp modelId="{13C6ADA7-418D-4BF1-A7E5-E6CA6A16C26E}">
      <dsp:nvSpPr>
        <dsp:cNvPr id="0" name=""/>
        <dsp:cNvSpPr/>
      </dsp:nvSpPr>
      <dsp:spPr>
        <a:xfrm>
          <a:off x="633247" y="1972188"/>
          <a:ext cx="356717" cy="339860"/>
        </a:xfrm>
        <a:custGeom>
          <a:avLst/>
          <a:gdLst/>
          <a:ahLst/>
          <a:cxnLst/>
          <a:rect l="0" t="0" r="0" b="0"/>
          <a:pathLst>
            <a:path>
              <a:moveTo>
                <a:pt x="0" y="0"/>
              </a:moveTo>
              <a:lnTo>
                <a:pt x="178358" y="0"/>
              </a:lnTo>
              <a:lnTo>
                <a:pt x="178358" y="339860"/>
              </a:lnTo>
              <a:lnTo>
                <a:pt x="356717" y="33986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99288" y="2129801"/>
        <a:ext cx="24634" cy="24634"/>
      </dsp:txXfrm>
    </dsp:sp>
    <dsp:sp modelId="{9A1A5B47-400D-4EBB-A0A6-B6497A7B05BE}">
      <dsp:nvSpPr>
        <dsp:cNvPr id="0" name=""/>
        <dsp:cNvSpPr/>
      </dsp:nvSpPr>
      <dsp:spPr>
        <a:xfrm>
          <a:off x="633247" y="1632327"/>
          <a:ext cx="356717" cy="339860"/>
        </a:xfrm>
        <a:custGeom>
          <a:avLst/>
          <a:gdLst/>
          <a:ahLst/>
          <a:cxnLst/>
          <a:rect l="0" t="0" r="0" b="0"/>
          <a:pathLst>
            <a:path>
              <a:moveTo>
                <a:pt x="0" y="339860"/>
              </a:moveTo>
              <a:lnTo>
                <a:pt x="178358" y="339860"/>
              </a:lnTo>
              <a:lnTo>
                <a:pt x="178358" y="0"/>
              </a:lnTo>
              <a:lnTo>
                <a:pt x="356717"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99288" y="1789940"/>
        <a:ext cx="24634" cy="24634"/>
      </dsp:txXfrm>
    </dsp:sp>
    <dsp:sp modelId="{25AF4C14-6374-427E-B43A-88AA21BF5373}">
      <dsp:nvSpPr>
        <dsp:cNvPr id="0" name=""/>
        <dsp:cNvSpPr/>
      </dsp:nvSpPr>
      <dsp:spPr>
        <a:xfrm>
          <a:off x="633247" y="952606"/>
          <a:ext cx="356717" cy="1019581"/>
        </a:xfrm>
        <a:custGeom>
          <a:avLst/>
          <a:gdLst/>
          <a:ahLst/>
          <a:cxnLst/>
          <a:rect l="0" t="0" r="0" b="0"/>
          <a:pathLst>
            <a:path>
              <a:moveTo>
                <a:pt x="0" y="1019581"/>
              </a:moveTo>
              <a:lnTo>
                <a:pt x="178358" y="1019581"/>
              </a:lnTo>
              <a:lnTo>
                <a:pt x="178358" y="0"/>
              </a:lnTo>
              <a:lnTo>
                <a:pt x="356717"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784601" y="1435392"/>
        <a:ext cx="54009" cy="54009"/>
      </dsp:txXfrm>
    </dsp:sp>
    <dsp:sp modelId="{DED147FF-2328-4636-99B7-03C3E15B214C}">
      <dsp:nvSpPr>
        <dsp:cNvPr id="0" name=""/>
        <dsp:cNvSpPr/>
      </dsp:nvSpPr>
      <dsp:spPr>
        <a:xfrm>
          <a:off x="633247" y="272885"/>
          <a:ext cx="356717" cy="1699303"/>
        </a:xfrm>
        <a:custGeom>
          <a:avLst/>
          <a:gdLst/>
          <a:ahLst/>
          <a:cxnLst/>
          <a:rect l="0" t="0" r="0" b="0"/>
          <a:pathLst>
            <a:path>
              <a:moveTo>
                <a:pt x="0" y="1699303"/>
              </a:moveTo>
              <a:lnTo>
                <a:pt x="178358" y="1699303"/>
              </a:lnTo>
              <a:lnTo>
                <a:pt x="178358" y="0"/>
              </a:lnTo>
              <a:lnTo>
                <a:pt x="356717"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768197" y="1079128"/>
        <a:ext cx="86817" cy="86817"/>
      </dsp:txXfrm>
    </dsp:sp>
    <dsp:sp modelId="{315B0201-2680-43A3-B0C6-91E5180BD75E}">
      <dsp:nvSpPr>
        <dsp:cNvPr id="0" name=""/>
        <dsp:cNvSpPr/>
      </dsp:nvSpPr>
      <dsp:spPr>
        <a:xfrm rot="16200000">
          <a:off x="-1069633" y="1700299"/>
          <a:ext cx="286198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2225" tIns="22225" rIns="22225" bIns="22225" numCol="1" spcCol="1270" anchor="ctr" anchorCtr="0">
          <a:noAutofit/>
        </a:bodyPr>
        <a:lstStyle/>
        <a:p>
          <a:pPr lvl="0" algn="ctr" defTabSz="1555750">
            <a:lnSpc>
              <a:spcPct val="90000"/>
            </a:lnSpc>
            <a:spcBef>
              <a:spcPct val="0"/>
            </a:spcBef>
            <a:spcAft>
              <a:spcPct val="35000"/>
            </a:spcAft>
          </a:pPr>
          <a:r>
            <a:rPr lang="en-US" sz="3500" kern="1200" dirty="0" smtClean="0"/>
            <a:t>jQuery</a:t>
          </a:r>
          <a:endParaRPr lang="en-US" sz="3500" kern="1200" dirty="0"/>
        </a:p>
      </dsp:txBody>
      <dsp:txXfrm>
        <a:off x="-1069633" y="1700299"/>
        <a:ext cx="2861984" cy="543777"/>
      </dsp:txXfrm>
    </dsp:sp>
    <dsp:sp modelId="{9AF2A838-648C-4D99-B978-E03DD8415A9B}">
      <dsp:nvSpPr>
        <dsp:cNvPr id="0" name=""/>
        <dsp:cNvSpPr/>
      </dsp:nvSpPr>
      <dsp:spPr>
        <a:xfrm>
          <a:off x="989965" y="996"/>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r>
            <a:rPr lang="en-US" sz="2900" kern="1200" dirty="0" smtClean="0">
              <a:cs typeface="Calibri"/>
            </a:rPr>
            <a:t>jQuery lightbox plugin</a:t>
          </a:r>
          <a:endParaRPr lang="en-US" sz="2900" kern="1200" dirty="0"/>
        </a:p>
      </dsp:txBody>
      <dsp:txXfrm>
        <a:off x="989965" y="996"/>
        <a:ext cx="7048564" cy="543777"/>
      </dsp:txXfrm>
    </dsp:sp>
    <dsp:sp modelId="{AA4D1F34-8282-453B-B7D1-D2CD28A6DF88}">
      <dsp:nvSpPr>
        <dsp:cNvPr id="0" name=""/>
        <dsp:cNvSpPr/>
      </dsp:nvSpPr>
      <dsp:spPr>
        <a:xfrm>
          <a:off x="989965" y="680718"/>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cs typeface="Calibri"/>
            </a:rPr>
            <a:t>jQuery owl-carousel plugin</a:t>
          </a:r>
        </a:p>
      </dsp:txBody>
      <dsp:txXfrm>
        <a:off x="989965" y="680718"/>
        <a:ext cx="7048564" cy="543777"/>
      </dsp:txXfrm>
    </dsp:sp>
    <dsp:sp modelId="{BB291672-BDC2-4ABE-8800-49D4448CF4F9}">
      <dsp:nvSpPr>
        <dsp:cNvPr id="0" name=""/>
        <dsp:cNvSpPr/>
      </dsp:nvSpPr>
      <dsp:spPr>
        <a:xfrm>
          <a:off x="989965" y="1360439"/>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smtClean="0">
              <a:cs typeface="Calibri"/>
            </a:rPr>
            <a:t>jQuery Cloud zoom plugin</a:t>
          </a:r>
          <a:endParaRPr lang="en-US" sz="2800" kern="1200" dirty="0" smtClean="0">
            <a:cs typeface="Calibri"/>
          </a:endParaRPr>
        </a:p>
      </dsp:txBody>
      <dsp:txXfrm>
        <a:off x="989965" y="1360439"/>
        <a:ext cx="7048564" cy="543777"/>
      </dsp:txXfrm>
    </dsp:sp>
    <dsp:sp modelId="{56A7845A-440F-4B15-AF70-9A953698FE4A}">
      <dsp:nvSpPr>
        <dsp:cNvPr id="0" name=""/>
        <dsp:cNvSpPr/>
      </dsp:nvSpPr>
      <dsp:spPr>
        <a:xfrm>
          <a:off x="989965" y="2040160"/>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smtClean="0">
              <a:cs typeface="Calibri"/>
            </a:rPr>
            <a:t>jQuery isotope Plugin</a:t>
          </a:r>
          <a:endParaRPr lang="en-US" sz="2700" kern="1200" dirty="0" smtClean="0">
            <a:cs typeface="Calibri"/>
          </a:endParaRPr>
        </a:p>
      </dsp:txBody>
      <dsp:txXfrm>
        <a:off x="989965" y="2040160"/>
        <a:ext cx="7048564" cy="543777"/>
      </dsp:txXfrm>
    </dsp:sp>
    <dsp:sp modelId="{B9AA245C-A993-4994-BD99-D01A188B07FA}">
      <dsp:nvSpPr>
        <dsp:cNvPr id="0" name=""/>
        <dsp:cNvSpPr/>
      </dsp:nvSpPr>
      <dsp:spPr>
        <a:xfrm>
          <a:off x="989965" y="2719881"/>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smtClean="0">
              <a:cs typeface="Calibri"/>
            </a:rPr>
            <a:t>jQuery niceScroll plugin</a:t>
          </a:r>
          <a:endParaRPr lang="en-US" sz="2600" kern="1200" dirty="0" smtClean="0">
            <a:cs typeface="Calibri"/>
          </a:endParaRPr>
        </a:p>
      </dsp:txBody>
      <dsp:txXfrm>
        <a:off x="989965" y="2719881"/>
        <a:ext cx="7048564" cy="543777"/>
      </dsp:txXfrm>
    </dsp:sp>
    <dsp:sp modelId="{98B2555A-8258-4CB5-8C67-0117A5B32A8E}">
      <dsp:nvSpPr>
        <dsp:cNvPr id="0" name=""/>
        <dsp:cNvSpPr/>
      </dsp:nvSpPr>
      <dsp:spPr>
        <a:xfrm>
          <a:off x="989965" y="3399603"/>
          <a:ext cx="7048564" cy="543777"/>
        </a:xfrm>
        <a:prstGeom prst="rect">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smtClean="0">
              <a:cs typeface="Calibri"/>
            </a:rPr>
            <a:t>jQuery datePicker plugin</a:t>
          </a:r>
          <a:endParaRPr lang="en-US" sz="2500" kern="1200" dirty="0">
            <a:cs typeface="Calibri"/>
          </a:endParaRPr>
        </a:p>
      </dsp:txBody>
      <dsp:txXfrm>
        <a:off x="989965" y="3399603"/>
        <a:ext cx="7048564" cy="543777"/>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EA8BF3-28B4-4D29-8143-291BBD75E4ED}" type="datetimeFigureOut">
              <a:rPr lang="vi-VN" smtClean="0"/>
              <a:t>23/03/2020</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7BCFDA-27A2-45EC-9890-6B4CDA215AA0}" type="slidenum">
              <a:rPr lang="vi-VN" smtClean="0"/>
              <a:t>‹#›</a:t>
            </a:fld>
            <a:endParaRPr lang="vi-VN"/>
          </a:p>
        </p:txBody>
      </p:sp>
    </p:spTree>
    <p:extLst>
      <p:ext uri="{BB962C8B-B14F-4D97-AF65-F5344CB8AC3E}">
        <p14:creationId xmlns:p14="http://schemas.microsoft.com/office/powerpoint/2010/main" val="39758225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D7BCFDA-27A2-45EC-9890-6B4CDA215AA0}" type="slidenum">
              <a:rPr lang="vi-VN" smtClean="0"/>
              <a:t>1</a:t>
            </a:fld>
            <a:endParaRPr lang="vi-VN"/>
          </a:p>
        </p:txBody>
      </p:sp>
    </p:spTree>
    <p:extLst>
      <p:ext uri="{BB962C8B-B14F-4D97-AF65-F5344CB8AC3E}">
        <p14:creationId xmlns:p14="http://schemas.microsoft.com/office/powerpoint/2010/main" val="18313488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txBox="1">
            <a:spLocks noGrp="1"/>
          </p:cNvSpPr>
          <p:nvPr>
            <p:ph type="body" idx="1"/>
          </p:nvPr>
        </p:nvSpPr>
        <p:spPr>
          <a:xfrm>
            <a:off x="685801"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93913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4312BD-C957-47F6-9609-7C3D10866FBF}"/>
              </a:ext>
            </a:extLst>
          </p:cNvPr>
          <p:cNvSpPr>
            <a:spLocks noGrp="1"/>
          </p:cNvSpPr>
          <p:nvPr>
            <p:ph type="ctrTitle"/>
          </p:nvPr>
        </p:nvSpPr>
        <p:spPr>
          <a:xfrm>
            <a:off x="1524000" y="1122362"/>
            <a:ext cx="9144000" cy="2986417"/>
          </a:xfrm>
        </p:spPr>
        <p:txBody>
          <a:bodyPr anchor="b"/>
          <a:lstStyle>
            <a:lvl1pPr algn="ctr">
              <a:defRPr sz="4800">
                <a:solidFill>
                  <a:schemeClr val="tx1"/>
                </a:solidFill>
              </a:defRPr>
            </a:lvl1pPr>
          </a:lstStyle>
          <a:p>
            <a:r>
              <a:rPr lang="en-US"/>
              <a:t>Click to edit Master title style</a:t>
            </a:r>
            <a:endParaRPr lang="vi-VN"/>
          </a:p>
        </p:txBody>
      </p:sp>
      <p:sp>
        <p:nvSpPr>
          <p:cNvPr id="3" name="Subtitle 2">
            <a:extLst>
              <a:ext uri="{FF2B5EF4-FFF2-40B4-BE49-F238E27FC236}">
                <a16:creationId xmlns:a16="http://schemas.microsoft.com/office/drawing/2014/main" xmlns="" id="{6F25837F-8C6B-4F04-9A01-36F9C0777BE7}"/>
              </a:ext>
            </a:extLst>
          </p:cNvPr>
          <p:cNvSpPr>
            <a:spLocks noGrp="1"/>
          </p:cNvSpPr>
          <p:nvPr>
            <p:ph type="subTitle" idx="1"/>
          </p:nvPr>
        </p:nvSpPr>
        <p:spPr>
          <a:xfrm>
            <a:off x="1524000" y="4190260"/>
            <a:ext cx="9144000" cy="106754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vi-VN"/>
          </a:p>
        </p:txBody>
      </p:sp>
      <p:sp>
        <p:nvSpPr>
          <p:cNvPr id="5" name="Footer Placeholder 4">
            <a:extLst>
              <a:ext uri="{FF2B5EF4-FFF2-40B4-BE49-F238E27FC236}">
                <a16:creationId xmlns:a16="http://schemas.microsoft.com/office/drawing/2014/main" xmlns="" id="{CA208C0B-8F0E-45AC-8A5F-73E91FFE6A07}"/>
              </a:ext>
            </a:extLst>
          </p:cNvPr>
          <p:cNvSpPr>
            <a:spLocks noGrp="1"/>
          </p:cNvSpPr>
          <p:nvPr>
            <p:ph type="ftr" sz="quarter" idx="11"/>
          </p:nvPr>
        </p:nvSpPr>
        <p:spPr/>
        <p:txBody>
          <a:body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6E09A07F-AF8B-455B-9CF1-96C49D9DF43A}"/>
              </a:ext>
            </a:extLst>
          </p:cNvPr>
          <p:cNvSpPr>
            <a:spLocks noGrp="1"/>
          </p:cNvSpPr>
          <p:nvPr>
            <p:ph type="sldNum" sz="quarter" idx="12"/>
          </p:nvPr>
        </p:nvSpPr>
        <p:spPr/>
        <p:txBody>
          <a:bodyPr/>
          <a:lstStyle/>
          <a:p>
            <a:fld id="{201540FA-0942-482B-9F37-EA3921DFDA04}" type="slidenum">
              <a:rPr lang="vi-VN" smtClean="0"/>
              <a:t>‹#›</a:t>
            </a:fld>
            <a:endParaRPr lang="vi-VN"/>
          </a:p>
        </p:txBody>
      </p:sp>
      <p:sp>
        <p:nvSpPr>
          <p:cNvPr id="19" name="Rectangle 18"/>
          <p:cNvSpPr/>
          <p:nvPr userDrawn="1"/>
        </p:nvSpPr>
        <p:spPr>
          <a:xfrm>
            <a:off x="0" y="-17461"/>
            <a:ext cx="12192000" cy="621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0" y="-19041"/>
            <a:ext cx="12200878" cy="695325"/>
          </a:xfrm>
          <a:prstGeom prst="rect">
            <a:avLst/>
          </a:prstGeom>
        </p:spPr>
      </p:pic>
      <p:pic>
        <p:nvPicPr>
          <p:cNvPr id="18" name="Picture 17"/>
          <p:cNvPicPr/>
          <p:nvPr userDrawn="1"/>
        </p:nvPicPr>
        <p:blipFill>
          <a:blip r:embed="rId3" cstate="print">
            <a:extLst>
              <a:ext uri="{28A0092B-C50C-407E-A947-70E740481C1C}">
                <a14:useLocalDpi xmlns:a14="http://schemas.microsoft.com/office/drawing/2010/main" val="0"/>
              </a:ext>
            </a:extLst>
          </a:blip>
          <a:stretch>
            <a:fillRect/>
          </a:stretch>
        </p:blipFill>
        <p:spPr>
          <a:xfrm>
            <a:off x="9221476" y="147718"/>
            <a:ext cx="2896235" cy="455964"/>
          </a:xfrm>
          <a:prstGeom prst="rect">
            <a:avLst/>
          </a:prstGeom>
        </p:spPr>
      </p:pic>
    </p:spTree>
    <p:extLst>
      <p:ext uri="{BB962C8B-B14F-4D97-AF65-F5344CB8AC3E}">
        <p14:creationId xmlns:p14="http://schemas.microsoft.com/office/powerpoint/2010/main" val="555618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5476E83-14A5-4D2B-8BD8-37CA5F407F3F}"/>
              </a:ext>
            </a:extLst>
          </p:cNvPr>
          <p:cNvSpPr>
            <a:spLocks noGrp="1"/>
          </p:cNvSpPr>
          <p:nvPr>
            <p:ph type="title"/>
          </p:nvPr>
        </p:nvSpPr>
        <p:spPr/>
        <p:txBody>
          <a:bodyPr/>
          <a:lstStyle/>
          <a:p>
            <a:r>
              <a:rPr lang="en-US"/>
              <a:t>Click to edit Master title style</a:t>
            </a:r>
            <a:endParaRPr lang="vi-VN"/>
          </a:p>
        </p:txBody>
      </p:sp>
      <p:sp>
        <p:nvSpPr>
          <p:cNvPr id="3" name="Vertical Text Placeholder 2">
            <a:extLst>
              <a:ext uri="{FF2B5EF4-FFF2-40B4-BE49-F238E27FC236}">
                <a16:creationId xmlns:a16="http://schemas.microsoft.com/office/drawing/2014/main" xmlns="" id="{CD8F40AB-8BDC-4478-9707-A74E879847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xmlns="" id="{A7A20860-B9BF-4AF1-8512-F46CCEB9F900}"/>
              </a:ext>
            </a:extLst>
          </p:cNvPr>
          <p:cNvSpPr>
            <a:spLocks noGrp="1"/>
          </p:cNvSpPr>
          <p:nvPr>
            <p:ph type="ftr" sz="quarter" idx="11"/>
          </p:nvPr>
        </p:nvSpPr>
        <p:spPr/>
        <p:txBody>
          <a:body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E3CC4875-5E3B-4A11-AE37-35EB7F30EC11}"/>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051534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FD0BEEA7-B126-4372-8699-B148BE7750B5}"/>
              </a:ext>
            </a:extLst>
          </p:cNvPr>
          <p:cNvSpPr>
            <a:spLocks noGrp="1"/>
          </p:cNvSpPr>
          <p:nvPr>
            <p:ph type="title" orient="vert"/>
          </p:nvPr>
        </p:nvSpPr>
        <p:spPr>
          <a:xfrm>
            <a:off x="8724901" y="365125"/>
            <a:ext cx="2628901" cy="5811838"/>
          </a:xfrm>
        </p:spPr>
        <p:txBody>
          <a:bodyPr vert="eaVert"/>
          <a:lstStyle/>
          <a:p>
            <a:r>
              <a:rPr lang="en-US"/>
              <a:t>Click to edit Master title style</a:t>
            </a:r>
            <a:endParaRPr lang="vi-VN"/>
          </a:p>
        </p:txBody>
      </p:sp>
      <p:sp>
        <p:nvSpPr>
          <p:cNvPr id="3" name="Vertical Text Placeholder 2">
            <a:extLst>
              <a:ext uri="{FF2B5EF4-FFF2-40B4-BE49-F238E27FC236}">
                <a16:creationId xmlns:a16="http://schemas.microsoft.com/office/drawing/2014/main" xmlns="" id="{EF233BDC-705A-47B0-8E6C-FB68332FC475}"/>
              </a:ext>
            </a:extLst>
          </p:cNvPr>
          <p:cNvSpPr>
            <a:spLocks noGrp="1"/>
          </p:cNvSpPr>
          <p:nvPr>
            <p:ph type="body" orient="vert" idx="1"/>
          </p:nvPr>
        </p:nvSpPr>
        <p:spPr>
          <a:xfrm>
            <a:off x="838201" y="365125"/>
            <a:ext cx="7734301"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xmlns="" id="{AB63FCCF-8987-4909-99D0-0703AD4FFF7B}"/>
              </a:ext>
            </a:extLst>
          </p:cNvPr>
          <p:cNvSpPr>
            <a:spLocks noGrp="1"/>
          </p:cNvSpPr>
          <p:nvPr>
            <p:ph type="ftr" sz="quarter" idx="11"/>
          </p:nvPr>
        </p:nvSpPr>
        <p:spPr/>
        <p:txBody>
          <a:body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4A2C0C29-05BA-42B7-9995-CFE659002D3C}"/>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255923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125767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26355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269640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567327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endParaRPr lang="en-US">
              <a:solidFill>
                <a:prstClr val="black">
                  <a:tint val="75000"/>
                </a:prstClr>
              </a:solidFill>
            </a:endParaRPr>
          </a:p>
        </p:txBody>
      </p:sp>
      <p:sp>
        <p:nvSpPr>
          <p:cNvPr id="8" name="Footer Placeholder 7"/>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168446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solidFill>
                <a:prstClr val="black">
                  <a:tint val="75000"/>
                </a:prstClr>
              </a:solidFill>
            </a:endParaRPr>
          </a:p>
        </p:txBody>
      </p:sp>
      <p:sp>
        <p:nvSpPr>
          <p:cNvPr id="4" name="Footer Placeholder 3"/>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789943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prstClr val="black">
                  <a:tint val="75000"/>
                </a:prstClr>
              </a:solidFill>
            </a:endParaRPr>
          </a:p>
        </p:txBody>
      </p:sp>
      <p:sp>
        <p:nvSpPr>
          <p:cNvPr id="3" name="Footer Placeholder 2"/>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1694242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8510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455DB36-0E1A-4848-9EC4-0357353DE174}"/>
              </a:ext>
            </a:extLst>
          </p:cNvPr>
          <p:cNvSpPr>
            <a:spLocks noGrp="1"/>
          </p:cNvSpPr>
          <p:nvPr>
            <p:ph type="title"/>
          </p:nvPr>
        </p:nvSpPr>
        <p:spPr/>
        <p:txBody>
          <a:bodyPr/>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xmlns="" id="{FA6304AB-C35A-491B-A8FE-97CA94F03A39}"/>
              </a:ext>
            </a:extLst>
          </p:cNvPr>
          <p:cNvSpPr>
            <a:spLocks noGrp="1"/>
          </p:cNvSpPr>
          <p:nvPr>
            <p:ph idx="1"/>
          </p:nvPr>
        </p:nvSpPr>
        <p:spPr>
          <a:xfrm>
            <a:off x="20827" y="692458"/>
            <a:ext cx="12096884" cy="54845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xmlns="" id="{9EBB10F6-26BA-42E8-AA86-7CD09DC437EF}"/>
              </a:ext>
            </a:extLst>
          </p:cNvPr>
          <p:cNvSpPr>
            <a:spLocks noGrp="1"/>
          </p:cNvSpPr>
          <p:nvPr>
            <p:ph type="ftr" sz="quarter" idx="11"/>
          </p:nvPr>
        </p:nvSpPr>
        <p:spPr/>
        <p:txBody>
          <a:body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182C4C3B-D2A7-494D-91D6-C50AFF1D92E2}"/>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7520307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solidFill>
                <a:prstClr val="black">
                  <a:tint val="75000"/>
                </a:prstClr>
              </a:solidFill>
            </a:endParaRPr>
          </a:p>
        </p:txBody>
      </p:sp>
      <p:sp>
        <p:nvSpPr>
          <p:cNvPr id="6" name="Footer Placeholder 5"/>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5401155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603473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490874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32036841"/>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4577834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1835982057"/>
      </p:ext>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544739363"/>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363207536"/>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C037366-9773-4F4A-97B4-89CB2B71FEF4}"/>
              </a:ext>
            </a:extLst>
          </p:cNvPr>
          <p:cNvSpPr>
            <a:spLocks noGrp="1"/>
          </p:cNvSpPr>
          <p:nvPr>
            <p:ph type="title"/>
          </p:nvPr>
        </p:nvSpPr>
        <p:spPr>
          <a:xfrm>
            <a:off x="129703" y="712409"/>
            <a:ext cx="11956178" cy="532160"/>
          </a:xfrm>
          <a:prstGeom prst="rect">
            <a:avLst/>
          </a:prstGeom>
        </p:spPr>
        <p:txBody>
          <a:bodyPr/>
          <a:lstStyle>
            <a:lvl1pPr>
              <a:defRPr sz="3600" b="1"/>
            </a:lvl1pPr>
          </a:lstStyle>
          <a:p>
            <a:r>
              <a:rPr lang="en-US"/>
              <a:t>Click to edit Master title style</a:t>
            </a:r>
          </a:p>
        </p:txBody>
      </p:sp>
      <p:sp>
        <p:nvSpPr>
          <p:cNvPr id="3" name="Date Placeholder 2">
            <a:extLst>
              <a:ext uri="{FF2B5EF4-FFF2-40B4-BE49-F238E27FC236}">
                <a16:creationId xmlns="" xmlns:a16="http://schemas.microsoft.com/office/drawing/2014/main" id="{29FB3954-A1C9-4A4F-8998-B86B2213F98B}"/>
              </a:ext>
            </a:extLst>
          </p:cNvPr>
          <p:cNvSpPr>
            <a:spLocks noGrp="1"/>
          </p:cNvSpPr>
          <p:nvPr>
            <p:ph type="dt" sz="half" idx="10"/>
          </p:nvPr>
        </p:nvSpPr>
        <p:spPr>
          <a:xfrm>
            <a:off x="838200" y="6356350"/>
            <a:ext cx="2743200" cy="365125"/>
          </a:xfrm>
          <a:prstGeom prst="rect">
            <a:avLst/>
          </a:prstGeom>
        </p:spPr>
        <p:txBody>
          <a:bodyPr/>
          <a:lstStyle/>
          <a:p>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6249EB47-7A4C-4FDF-83E9-8BB97BD9008B}"/>
              </a:ext>
            </a:extLst>
          </p:cNvPr>
          <p:cNvSpPr>
            <a:spLocks noGrp="1"/>
          </p:cNvSpPr>
          <p:nvPr>
            <p:ph type="ftr" sz="quarter" idx="11"/>
          </p:nvPr>
        </p:nvSpPr>
        <p:spPr>
          <a:xfrm>
            <a:off x="3445476" y="6326659"/>
            <a:ext cx="4114800" cy="365125"/>
          </a:xfrm>
          <a:prstGeom prst="rect">
            <a:avLst/>
          </a:prstGeom>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7A0CF0F7-ADEB-41AF-A58A-A551B343E6D4}"/>
              </a:ext>
            </a:extLst>
          </p:cNvPr>
          <p:cNvSpPr>
            <a:spLocks noGrp="1"/>
          </p:cNvSpPr>
          <p:nvPr>
            <p:ph type="sldNum" sz="quarter" idx="12"/>
          </p:nvPr>
        </p:nvSpPr>
        <p:spPr>
          <a:xfrm>
            <a:off x="7474343" y="6279101"/>
            <a:ext cx="2743200" cy="365125"/>
          </a:xfrm>
          <a:prstGeom prst="rect">
            <a:avLst/>
          </a:prstGeom>
        </p:spPr>
        <p:txBody>
          <a:bodyPr/>
          <a:lstStyle/>
          <a:p>
            <a:fld id="{BA17BED6-08A9-4142-BDD8-260A93F5C407}" type="slidenum">
              <a:rPr lang="en-US" smtClean="0">
                <a:solidFill>
                  <a:prstClr val="black">
                    <a:tint val="75000"/>
                  </a:prstClr>
                </a:solidFill>
              </a:rPr>
              <a:pPr/>
              <a:t>‹#›</a:t>
            </a:fld>
            <a:endParaRPr lang="en-US">
              <a:solidFill>
                <a:prstClr val="black">
                  <a:tint val="75000"/>
                </a:prstClr>
              </a:solidFill>
            </a:endParaRPr>
          </a:p>
        </p:txBody>
      </p:sp>
      <p:sp>
        <p:nvSpPr>
          <p:cNvPr id="6" name="Text Placeholder 2">
            <a:extLst>
              <a:ext uri="{FF2B5EF4-FFF2-40B4-BE49-F238E27FC236}">
                <a16:creationId xmlns="" xmlns:a16="http://schemas.microsoft.com/office/drawing/2014/main" id="{07236BEB-A70E-4994-80C4-6C0924B83E65}"/>
              </a:ext>
            </a:extLst>
          </p:cNvPr>
          <p:cNvSpPr>
            <a:spLocks noGrp="1"/>
          </p:cNvSpPr>
          <p:nvPr>
            <p:ph type="body" idx="1"/>
          </p:nvPr>
        </p:nvSpPr>
        <p:spPr>
          <a:xfrm>
            <a:off x="112591" y="1413668"/>
            <a:ext cx="11914333" cy="4817756"/>
          </a:xfrm>
          <a:prstGeom prst="rect">
            <a:avLst/>
          </a:prstGeom>
        </p:spPr>
        <p:txBody>
          <a:bodyPr/>
          <a:lstStyle>
            <a:lvl1pPr marL="0" indent="0">
              <a:lnSpc>
                <a:spcPct val="150000"/>
              </a:lnSpc>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394823309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E7988A-A6C1-44F8-989C-25538012A949}"/>
              </a:ext>
            </a:extLst>
          </p:cNvPr>
          <p:cNvSpPr>
            <a:spLocks noGrp="1"/>
          </p:cNvSpPr>
          <p:nvPr>
            <p:ph type="title"/>
          </p:nvPr>
        </p:nvSpPr>
        <p:spPr>
          <a:xfrm>
            <a:off x="831850" y="1709740"/>
            <a:ext cx="10515600" cy="2852737"/>
          </a:xfrm>
        </p:spPr>
        <p:txBody>
          <a:bodyPr anchor="b"/>
          <a:lstStyle>
            <a:lvl1pPr>
              <a:defRPr sz="6000">
                <a:solidFill>
                  <a:schemeClr val="tx1"/>
                </a:solidFill>
              </a:defRPr>
            </a:lvl1pPr>
          </a:lstStyle>
          <a:p>
            <a:r>
              <a:rPr lang="en-US"/>
              <a:t>Click to edit Master title style</a:t>
            </a:r>
            <a:endParaRPr lang="vi-VN"/>
          </a:p>
        </p:txBody>
      </p:sp>
      <p:sp>
        <p:nvSpPr>
          <p:cNvPr id="3" name="Text Placeholder 2">
            <a:extLst>
              <a:ext uri="{FF2B5EF4-FFF2-40B4-BE49-F238E27FC236}">
                <a16:creationId xmlns:a16="http://schemas.microsoft.com/office/drawing/2014/main" xmlns="" id="{0AD72AA3-3B8D-4D07-8910-FAAA0FB282F6}"/>
              </a:ext>
            </a:extLst>
          </p:cNvPr>
          <p:cNvSpPr>
            <a:spLocks noGrp="1"/>
          </p:cNvSpPr>
          <p:nvPr>
            <p:ph type="body" idx="1"/>
          </p:nvPr>
        </p:nvSpPr>
        <p:spPr>
          <a:xfrm>
            <a:off x="831850" y="4589464"/>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5" name="Footer Placeholder 4">
            <a:extLst>
              <a:ext uri="{FF2B5EF4-FFF2-40B4-BE49-F238E27FC236}">
                <a16:creationId xmlns:a16="http://schemas.microsoft.com/office/drawing/2014/main" xmlns="" id="{B76AEAB1-CE8E-41F6-9D98-3609367C9D2D}"/>
              </a:ext>
            </a:extLst>
          </p:cNvPr>
          <p:cNvSpPr>
            <a:spLocks noGrp="1"/>
          </p:cNvSpPr>
          <p:nvPr>
            <p:ph type="ftr" sz="quarter" idx="11"/>
          </p:nvPr>
        </p:nvSpPr>
        <p:spPr/>
        <p:txBody>
          <a:body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51D9D7EE-D098-488F-8300-7C134D4A89B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971497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7B5830-E696-45A2-A73B-510DD9130F2C}"/>
              </a:ext>
            </a:extLst>
          </p:cNvPr>
          <p:cNvSpPr>
            <a:spLocks noGrp="1"/>
          </p:cNvSpPr>
          <p:nvPr>
            <p:ph type="title"/>
          </p:nvPr>
        </p:nvSpPr>
        <p:spPr/>
        <p:txBody>
          <a:bodyPr/>
          <a:lstStyle/>
          <a:p>
            <a:r>
              <a:rPr lang="en-US"/>
              <a:t>Click to edit Master title style</a:t>
            </a:r>
            <a:endParaRPr lang="vi-VN"/>
          </a:p>
        </p:txBody>
      </p:sp>
      <p:sp>
        <p:nvSpPr>
          <p:cNvPr id="3" name="Content Placeholder 2">
            <a:extLst>
              <a:ext uri="{FF2B5EF4-FFF2-40B4-BE49-F238E27FC236}">
                <a16:creationId xmlns:a16="http://schemas.microsoft.com/office/drawing/2014/main" xmlns="" id="{ACCEA849-81E2-4BE0-8290-8FBE0ADC602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a:extLst>
              <a:ext uri="{FF2B5EF4-FFF2-40B4-BE49-F238E27FC236}">
                <a16:creationId xmlns:a16="http://schemas.microsoft.com/office/drawing/2014/main" xmlns="" id="{3B0BFD9A-38D6-4834-BCC3-516D2B666CC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a:extLst>
              <a:ext uri="{FF2B5EF4-FFF2-40B4-BE49-F238E27FC236}">
                <a16:creationId xmlns:a16="http://schemas.microsoft.com/office/drawing/2014/main" xmlns="" id="{429C265C-E30A-48D2-A801-93AED488797D}"/>
              </a:ext>
            </a:extLst>
          </p:cNvPr>
          <p:cNvSpPr>
            <a:spLocks noGrp="1"/>
          </p:cNvSpPr>
          <p:nvPr>
            <p:ph type="ftr" sz="quarter" idx="11"/>
          </p:nvPr>
        </p:nvSpPr>
        <p:spPr/>
        <p:txBody>
          <a:bodyPr/>
          <a:lstStyle/>
          <a:p>
            <a:r>
              <a:rPr lang="vi-VN" smtClean="0"/>
              <a:t>Bài 6 – Giới thiệu về JQuery</a:t>
            </a:r>
            <a:endParaRPr lang="vi-VN"/>
          </a:p>
        </p:txBody>
      </p:sp>
      <p:sp>
        <p:nvSpPr>
          <p:cNvPr id="7" name="Slide Number Placeholder 6">
            <a:extLst>
              <a:ext uri="{FF2B5EF4-FFF2-40B4-BE49-F238E27FC236}">
                <a16:creationId xmlns:a16="http://schemas.microsoft.com/office/drawing/2014/main" xmlns="" id="{0F65783E-592F-4F93-AC1E-0627B82CA21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01739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5E52A0-2646-48E5-9972-455E34C110A2}"/>
              </a:ext>
            </a:extLst>
          </p:cNvPr>
          <p:cNvSpPr>
            <a:spLocks noGrp="1"/>
          </p:cNvSpPr>
          <p:nvPr>
            <p:ph type="title"/>
          </p:nvPr>
        </p:nvSpPr>
        <p:spPr>
          <a:xfrm>
            <a:off x="839788" y="365127"/>
            <a:ext cx="10515600" cy="1325563"/>
          </a:xfrm>
        </p:spPr>
        <p:txBody>
          <a:bodyPr/>
          <a:lstStyle/>
          <a:p>
            <a:r>
              <a:rPr lang="en-US"/>
              <a:t>Click to edit Master title style</a:t>
            </a:r>
            <a:endParaRPr lang="vi-VN"/>
          </a:p>
        </p:txBody>
      </p:sp>
      <p:sp>
        <p:nvSpPr>
          <p:cNvPr id="3" name="Text Placeholder 2">
            <a:extLst>
              <a:ext uri="{FF2B5EF4-FFF2-40B4-BE49-F238E27FC236}">
                <a16:creationId xmlns:a16="http://schemas.microsoft.com/office/drawing/2014/main" xmlns="" id="{8CDF8A5D-FBEE-4509-BC77-79CAD42F5199}"/>
              </a:ext>
            </a:extLst>
          </p:cNvPr>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20DB4538-9808-4815-9F15-516B1C4F9DAD}"/>
              </a:ext>
            </a:extLst>
          </p:cNvPr>
          <p:cNvSpPr>
            <a:spLocks noGrp="1"/>
          </p:cNvSpPr>
          <p:nvPr>
            <p:ph sz="half" idx="2"/>
          </p:nvPr>
        </p:nvSpPr>
        <p:spPr>
          <a:xfrm>
            <a:off x="839789"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a:extLst>
              <a:ext uri="{FF2B5EF4-FFF2-40B4-BE49-F238E27FC236}">
                <a16:creationId xmlns:a16="http://schemas.microsoft.com/office/drawing/2014/main" xmlns="" id="{255EF3D2-69F5-405F-8043-FB1CADAF22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95342D84-AFF6-481A-A58F-DFBC67D3113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a:extLst>
              <a:ext uri="{FF2B5EF4-FFF2-40B4-BE49-F238E27FC236}">
                <a16:creationId xmlns:a16="http://schemas.microsoft.com/office/drawing/2014/main" xmlns="" id="{A4250199-E5D5-4B01-AFD8-27A51BAA5FBE}"/>
              </a:ext>
            </a:extLst>
          </p:cNvPr>
          <p:cNvSpPr>
            <a:spLocks noGrp="1"/>
          </p:cNvSpPr>
          <p:nvPr>
            <p:ph type="dt" sz="half" idx="10"/>
          </p:nvPr>
        </p:nvSpPr>
        <p:spPr>
          <a:xfrm>
            <a:off x="270029" y="6423557"/>
            <a:ext cx="2743200" cy="365125"/>
          </a:xfrm>
          <a:prstGeom prst="rect">
            <a:avLst/>
          </a:prstGeom>
        </p:spPr>
        <p:txBody>
          <a:bodyPr/>
          <a:lstStyle/>
          <a:p>
            <a:endParaRPr lang="vi-VN"/>
          </a:p>
        </p:txBody>
      </p:sp>
      <p:sp>
        <p:nvSpPr>
          <p:cNvPr id="8" name="Footer Placeholder 7">
            <a:extLst>
              <a:ext uri="{FF2B5EF4-FFF2-40B4-BE49-F238E27FC236}">
                <a16:creationId xmlns:a16="http://schemas.microsoft.com/office/drawing/2014/main" xmlns="" id="{02945508-0E62-4D58-B97F-7824F785120F}"/>
              </a:ext>
            </a:extLst>
          </p:cNvPr>
          <p:cNvSpPr>
            <a:spLocks noGrp="1"/>
          </p:cNvSpPr>
          <p:nvPr>
            <p:ph type="ftr" sz="quarter" idx="11"/>
          </p:nvPr>
        </p:nvSpPr>
        <p:spPr/>
        <p:txBody>
          <a:bodyPr/>
          <a:lstStyle/>
          <a:p>
            <a:r>
              <a:rPr lang="vi-VN" smtClean="0"/>
              <a:t>Bài 6 – Giới thiệu về JQuery</a:t>
            </a:r>
            <a:endParaRPr lang="vi-VN"/>
          </a:p>
        </p:txBody>
      </p:sp>
      <p:sp>
        <p:nvSpPr>
          <p:cNvPr id="9" name="Slide Number Placeholder 8">
            <a:extLst>
              <a:ext uri="{FF2B5EF4-FFF2-40B4-BE49-F238E27FC236}">
                <a16:creationId xmlns:a16="http://schemas.microsoft.com/office/drawing/2014/main" xmlns="" id="{853C82BA-2516-4372-948C-C42C8D601DDA}"/>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5745351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432CF8-7D5B-480F-B838-D37A5DBB7373}"/>
              </a:ext>
            </a:extLst>
          </p:cNvPr>
          <p:cNvSpPr>
            <a:spLocks noGrp="1"/>
          </p:cNvSpPr>
          <p:nvPr>
            <p:ph type="title"/>
          </p:nvPr>
        </p:nvSpPr>
        <p:spPr>
          <a:xfrm>
            <a:off x="1148919" y="862277"/>
            <a:ext cx="10515600" cy="1325563"/>
          </a:xfrm>
        </p:spPr>
        <p:txBody>
          <a:bodyPr/>
          <a:lstStyle/>
          <a:p>
            <a:r>
              <a:rPr lang="en-US"/>
              <a:t>Click to edit Master title style</a:t>
            </a:r>
            <a:endParaRPr lang="vi-VN"/>
          </a:p>
        </p:txBody>
      </p:sp>
      <p:sp>
        <p:nvSpPr>
          <p:cNvPr id="4" name="Footer Placeholder 3">
            <a:extLst>
              <a:ext uri="{FF2B5EF4-FFF2-40B4-BE49-F238E27FC236}">
                <a16:creationId xmlns:a16="http://schemas.microsoft.com/office/drawing/2014/main" xmlns="" id="{7001EAA6-3DD2-4DF1-87F1-630AA89650CF}"/>
              </a:ext>
            </a:extLst>
          </p:cNvPr>
          <p:cNvSpPr>
            <a:spLocks noGrp="1"/>
          </p:cNvSpPr>
          <p:nvPr>
            <p:ph type="ftr" sz="quarter" idx="11"/>
          </p:nvPr>
        </p:nvSpPr>
        <p:spPr/>
        <p:txBody>
          <a:bodyPr/>
          <a:lstStyle/>
          <a:p>
            <a:r>
              <a:rPr lang="vi-VN" smtClean="0"/>
              <a:t>Bài 6 – Giới thiệu về JQuery</a:t>
            </a:r>
            <a:endParaRPr lang="vi-VN"/>
          </a:p>
        </p:txBody>
      </p:sp>
      <p:sp>
        <p:nvSpPr>
          <p:cNvPr id="5" name="Slide Number Placeholder 4">
            <a:extLst>
              <a:ext uri="{FF2B5EF4-FFF2-40B4-BE49-F238E27FC236}">
                <a16:creationId xmlns:a16="http://schemas.microsoft.com/office/drawing/2014/main" xmlns="" id="{C01EB5FC-C2FB-4B79-866B-8D399692153E}"/>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708805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xmlns="" id="{1AB12899-CA56-4BE2-97B2-2C904F70CB69}"/>
              </a:ext>
            </a:extLst>
          </p:cNvPr>
          <p:cNvSpPr>
            <a:spLocks noGrp="1"/>
          </p:cNvSpPr>
          <p:nvPr>
            <p:ph type="ftr" sz="quarter" idx="11"/>
          </p:nvPr>
        </p:nvSpPr>
        <p:spPr/>
        <p:txBody>
          <a:bodyPr/>
          <a:lstStyle/>
          <a:p>
            <a:r>
              <a:rPr lang="vi-VN" smtClean="0"/>
              <a:t>Bài 6 – Giới thiệu về JQuery</a:t>
            </a:r>
            <a:endParaRPr lang="vi-VN"/>
          </a:p>
        </p:txBody>
      </p:sp>
      <p:sp>
        <p:nvSpPr>
          <p:cNvPr id="4" name="Slide Number Placeholder 3">
            <a:extLst>
              <a:ext uri="{FF2B5EF4-FFF2-40B4-BE49-F238E27FC236}">
                <a16:creationId xmlns:a16="http://schemas.microsoft.com/office/drawing/2014/main" xmlns="" id="{8135D1DF-A72A-4D3A-8D9E-88BB9A2F07CB}"/>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1553359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1A6FAD-590D-4C74-BFAB-36CE7BBE6DB5}"/>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Content Placeholder 2">
            <a:extLst>
              <a:ext uri="{FF2B5EF4-FFF2-40B4-BE49-F238E27FC236}">
                <a16:creationId xmlns:a16="http://schemas.microsoft.com/office/drawing/2014/main" xmlns="" id="{C5D11820-EF58-41A0-9238-4484DE45EE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a:extLst>
              <a:ext uri="{FF2B5EF4-FFF2-40B4-BE49-F238E27FC236}">
                <a16:creationId xmlns:a16="http://schemas.microsoft.com/office/drawing/2014/main" xmlns="" id="{59039D08-D2DE-41F0-BD50-656487C5B9EA}"/>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xmlns="" id="{158CBDDC-3B3A-46C4-90C0-AE77DE5DAE28}"/>
              </a:ext>
            </a:extLst>
          </p:cNvPr>
          <p:cNvSpPr>
            <a:spLocks noGrp="1"/>
          </p:cNvSpPr>
          <p:nvPr>
            <p:ph type="ftr" sz="quarter" idx="11"/>
          </p:nvPr>
        </p:nvSpPr>
        <p:spPr/>
        <p:txBody>
          <a:bodyPr/>
          <a:lstStyle/>
          <a:p>
            <a:r>
              <a:rPr lang="vi-VN" smtClean="0"/>
              <a:t>Bài 6 – Giới thiệu về JQuery</a:t>
            </a:r>
            <a:endParaRPr lang="vi-VN"/>
          </a:p>
        </p:txBody>
      </p:sp>
      <p:sp>
        <p:nvSpPr>
          <p:cNvPr id="7" name="Slide Number Placeholder 6">
            <a:extLst>
              <a:ext uri="{FF2B5EF4-FFF2-40B4-BE49-F238E27FC236}">
                <a16:creationId xmlns:a16="http://schemas.microsoft.com/office/drawing/2014/main" xmlns="" id="{00883556-34F2-49D4-9236-E7E80B371CA5}"/>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4281429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B9412E6-03E9-40E7-93E1-5843478C69E8}"/>
              </a:ext>
            </a:extLst>
          </p:cNvPr>
          <p:cNvSpPr>
            <a:spLocks noGrp="1"/>
          </p:cNvSpPr>
          <p:nvPr>
            <p:ph type="title"/>
          </p:nvPr>
        </p:nvSpPr>
        <p:spPr>
          <a:xfrm>
            <a:off x="839788" y="457200"/>
            <a:ext cx="3932238" cy="1600200"/>
          </a:xfrm>
        </p:spPr>
        <p:txBody>
          <a:bodyPr anchor="b"/>
          <a:lstStyle>
            <a:lvl1pPr>
              <a:defRPr sz="3200"/>
            </a:lvl1pPr>
          </a:lstStyle>
          <a:p>
            <a:r>
              <a:rPr lang="en-US"/>
              <a:t>Click to edit Master title style</a:t>
            </a:r>
            <a:endParaRPr lang="vi-VN"/>
          </a:p>
        </p:txBody>
      </p:sp>
      <p:sp>
        <p:nvSpPr>
          <p:cNvPr id="3" name="Picture Placeholder 2">
            <a:extLst>
              <a:ext uri="{FF2B5EF4-FFF2-40B4-BE49-F238E27FC236}">
                <a16:creationId xmlns:a16="http://schemas.microsoft.com/office/drawing/2014/main" xmlns="" id="{CB10C008-C2FC-44E0-97D1-C6F97F4647C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Text Placeholder 3">
            <a:extLst>
              <a:ext uri="{FF2B5EF4-FFF2-40B4-BE49-F238E27FC236}">
                <a16:creationId xmlns:a16="http://schemas.microsoft.com/office/drawing/2014/main" xmlns="" id="{3BB827DE-C886-4A35-9A24-45609CBB2E98}"/>
              </a:ext>
            </a:extLst>
          </p:cNvPr>
          <p:cNvSpPr>
            <a:spLocks noGrp="1"/>
          </p:cNvSpPr>
          <p:nvPr>
            <p:ph type="body" sz="half" idx="2"/>
          </p:nvPr>
        </p:nvSpPr>
        <p:spPr>
          <a:xfrm>
            <a:off x="839788" y="2057400"/>
            <a:ext cx="393223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a:extLst>
              <a:ext uri="{FF2B5EF4-FFF2-40B4-BE49-F238E27FC236}">
                <a16:creationId xmlns:a16="http://schemas.microsoft.com/office/drawing/2014/main" xmlns="" id="{D17351EB-00F6-4AA9-B602-2A7F9A439DB5}"/>
              </a:ext>
            </a:extLst>
          </p:cNvPr>
          <p:cNvSpPr>
            <a:spLocks noGrp="1"/>
          </p:cNvSpPr>
          <p:nvPr>
            <p:ph type="ftr" sz="quarter" idx="11"/>
          </p:nvPr>
        </p:nvSpPr>
        <p:spPr/>
        <p:txBody>
          <a:bodyPr/>
          <a:lstStyle/>
          <a:p>
            <a:r>
              <a:rPr lang="vi-VN" smtClean="0"/>
              <a:t>Bài 6 – Giới thiệu về JQuery</a:t>
            </a:r>
            <a:endParaRPr lang="vi-VN"/>
          </a:p>
        </p:txBody>
      </p:sp>
      <p:sp>
        <p:nvSpPr>
          <p:cNvPr id="7" name="Slide Number Placeholder 6">
            <a:extLst>
              <a:ext uri="{FF2B5EF4-FFF2-40B4-BE49-F238E27FC236}">
                <a16:creationId xmlns:a16="http://schemas.microsoft.com/office/drawing/2014/main" xmlns="" id="{508FB513-8A03-47A7-ABA9-5790C24D8488}"/>
              </a:ext>
            </a:extLst>
          </p:cNvPr>
          <p:cNvSpPr>
            <a:spLocks noGrp="1"/>
          </p:cNvSpPr>
          <p:nvPr>
            <p:ph type="sldNum" sz="quarter" idx="12"/>
          </p:nvPr>
        </p:nvSpPr>
        <p:spPr/>
        <p:txBody>
          <a:bodyPr/>
          <a:lstStyle/>
          <a:p>
            <a:fld id="{201540FA-0942-482B-9F37-EA3921DFDA04}" type="slidenum">
              <a:rPr lang="vi-VN" smtClean="0"/>
              <a:t>‹#›</a:t>
            </a:fld>
            <a:endParaRPr lang="vi-VN"/>
          </a:p>
        </p:txBody>
      </p:sp>
    </p:spTree>
    <p:extLst>
      <p:ext uri="{BB962C8B-B14F-4D97-AF65-F5344CB8AC3E}">
        <p14:creationId xmlns:p14="http://schemas.microsoft.com/office/powerpoint/2010/main" val="3781709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9" name="Picture 18"/>
          <p:cNvPicPr/>
          <p:nvPr userDrawn="1"/>
        </p:nvPicPr>
        <p:blipFill rotWithShape="1">
          <a:blip r:embed="rId13" cstate="print">
            <a:extLst>
              <a:ext uri="{28A0092B-C50C-407E-A947-70E740481C1C}">
                <a14:useLocalDpi xmlns:a14="http://schemas.microsoft.com/office/drawing/2010/main" val="0"/>
              </a:ext>
            </a:extLst>
          </a:blip>
          <a:srcRect b="77519"/>
          <a:stretch/>
        </p:blipFill>
        <p:spPr>
          <a:xfrm flipH="1">
            <a:off x="0" y="-19411"/>
            <a:ext cx="12192000" cy="622131"/>
          </a:xfrm>
          <a:prstGeom prst="rect">
            <a:avLst/>
          </a:prstGeom>
        </p:spPr>
      </p:pic>
      <p:pic>
        <p:nvPicPr>
          <p:cNvPr id="7" name="Picture 6"/>
          <p:cNvPicPr/>
          <p:nvPr userDrawn="1"/>
        </p:nvPicPr>
        <p:blipFill rotWithShape="1">
          <a:blip r:embed="rId1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Title Placeholder 1">
            <a:extLst>
              <a:ext uri="{FF2B5EF4-FFF2-40B4-BE49-F238E27FC236}">
                <a16:creationId xmlns:a16="http://schemas.microsoft.com/office/drawing/2014/main" xmlns="" id="{E2157EF0-FA0D-46AC-A44E-30439F0D6C34}"/>
              </a:ext>
            </a:extLst>
          </p:cNvPr>
          <p:cNvSpPr>
            <a:spLocks noGrp="1"/>
          </p:cNvSpPr>
          <p:nvPr>
            <p:ph type="title"/>
          </p:nvPr>
        </p:nvSpPr>
        <p:spPr>
          <a:xfrm>
            <a:off x="30041" y="31548"/>
            <a:ext cx="12096883" cy="532660"/>
          </a:xfrm>
          <a:prstGeom prst="rect">
            <a:avLst/>
          </a:prstGeom>
        </p:spPr>
        <p:txBody>
          <a:bodyPr vert="horz" lIns="91440" tIns="45720" rIns="91440" bIns="45720" rtlCol="0" anchor="ctr">
            <a:noAutofit/>
          </a:bodyPr>
          <a:lstStyle/>
          <a:p>
            <a:r>
              <a:rPr lang="en-US"/>
              <a:t>Click to edit Master title style</a:t>
            </a:r>
            <a:endParaRPr lang="vi-VN"/>
          </a:p>
        </p:txBody>
      </p:sp>
      <p:sp>
        <p:nvSpPr>
          <p:cNvPr id="3" name="Text Placeholder 2">
            <a:extLst>
              <a:ext uri="{FF2B5EF4-FFF2-40B4-BE49-F238E27FC236}">
                <a16:creationId xmlns:a16="http://schemas.microsoft.com/office/drawing/2014/main" xmlns="" id="{AF22E43A-7AD2-4208-A5E2-3728C5E806F7}"/>
              </a:ext>
            </a:extLst>
          </p:cNvPr>
          <p:cNvSpPr>
            <a:spLocks noGrp="1"/>
          </p:cNvSpPr>
          <p:nvPr>
            <p:ph type="body" idx="1"/>
          </p:nvPr>
        </p:nvSpPr>
        <p:spPr>
          <a:xfrm>
            <a:off x="20827" y="801157"/>
            <a:ext cx="12096884" cy="537580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Footer Placeholder 4">
            <a:extLst>
              <a:ext uri="{FF2B5EF4-FFF2-40B4-BE49-F238E27FC236}">
                <a16:creationId xmlns:a16="http://schemas.microsoft.com/office/drawing/2014/main" xmlns="" id="{78AFBBC9-B8F7-4D8D-91A2-703D35B1E853}"/>
              </a:ext>
            </a:extLst>
          </p:cNvPr>
          <p:cNvSpPr>
            <a:spLocks noGrp="1"/>
          </p:cNvSpPr>
          <p:nvPr>
            <p:ph type="ftr" sz="quarter" idx="3"/>
          </p:nvPr>
        </p:nvSpPr>
        <p:spPr>
          <a:xfrm>
            <a:off x="107738" y="6434136"/>
            <a:ext cx="11261290" cy="365125"/>
          </a:xfrm>
          <a:prstGeom prst="rect">
            <a:avLst/>
          </a:prstGeom>
        </p:spPr>
        <p:txBody>
          <a:bodyPr vert="horz" lIns="91440" tIns="45720" rIns="91440" bIns="45720" rtlCol="0" anchor="ctr"/>
          <a:lstStyle>
            <a:lvl1pPr algn="ctr">
              <a:defRPr sz="1200">
                <a:solidFill>
                  <a:schemeClr val="bg1"/>
                </a:solidFill>
              </a:defRPr>
            </a:lvl1pPr>
          </a:lstStyle>
          <a:p>
            <a:r>
              <a:rPr lang="vi-VN" smtClean="0"/>
              <a:t>Bài 6 – Giới thiệu về JQuery</a:t>
            </a:r>
            <a:endParaRPr lang="vi-VN"/>
          </a:p>
        </p:txBody>
      </p:sp>
      <p:sp>
        <p:nvSpPr>
          <p:cNvPr id="6" name="Slide Number Placeholder 5">
            <a:extLst>
              <a:ext uri="{FF2B5EF4-FFF2-40B4-BE49-F238E27FC236}">
                <a16:creationId xmlns:a16="http://schemas.microsoft.com/office/drawing/2014/main" xmlns="" id="{578D43B6-A609-4282-AF56-EEAE2079EC07}"/>
              </a:ext>
            </a:extLst>
          </p:cNvPr>
          <p:cNvSpPr>
            <a:spLocks noGrp="1"/>
          </p:cNvSpPr>
          <p:nvPr>
            <p:ph type="sldNum" sz="quarter" idx="4"/>
          </p:nvPr>
        </p:nvSpPr>
        <p:spPr>
          <a:xfrm>
            <a:off x="11443317" y="6423618"/>
            <a:ext cx="674394" cy="365125"/>
          </a:xfrm>
          <a:prstGeom prst="rect">
            <a:avLst/>
          </a:prstGeom>
        </p:spPr>
        <p:txBody>
          <a:bodyPr vert="horz" lIns="91440" tIns="45720" rIns="91440" bIns="45720" rtlCol="0" anchor="ctr"/>
          <a:lstStyle>
            <a:lvl1pPr algn="r">
              <a:defRPr sz="1200">
                <a:solidFill>
                  <a:schemeClr val="bg1"/>
                </a:solidFill>
              </a:defRPr>
            </a:lvl1pPr>
          </a:lstStyle>
          <a:p>
            <a:fld id="{201540FA-0942-482B-9F37-EA3921DFDA04}" type="slidenum">
              <a:rPr lang="vi-VN" smtClean="0"/>
              <a:pPr/>
              <a:t>‹#›</a:t>
            </a:fld>
            <a:endParaRPr lang="vi-VN"/>
          </a:p>
        </p:txBody>
      </p:sp>
      <p:pic>
        <p:nvPicPr>
          <p:cNvPr id="9" name="Picture 8"/>
          <p:cNvPicPr/>
          <p:nvPr userDrawn="1"/>
        </p:nvPicPr>
        <p:blipFill>
          <a:blip r:embed="rId14" cstate="print">
            <a:extLst>
              <a:ext uri="{28A0092B-C50C-407E-A947-70E740481C1C}">
                <a14:useLocalDpi xmlns:a14="http://schemas.microsoft.com/office/drawing/2010/main" val="0"/>
              </a:ext>
            </a:extLst>
          </a:blip>
          <a:stretch>
            <a:fillRect/>
          </a:stretch>
        </p:blipFill>
        <p:spPr>
          <a:xfrm>
            <a:off x="9230689" y="108244"/>
            <a:ext cx="2896235" cy="455964"/>
          </a:xfrm>
          <a:prstGeom prst="rect">
            <a:avLst/>
          </a:prstGeom>
        </p:spPr>
      </p:pic>
    </p:spTree>
    <p:extLst>
      <p:ext uri="{BB962C8B-B14F-4D97-AF65-F5344CB8AC3E}">
        <p14:creationId xmlns:p14="http://schemas.microsoft.com/office/powerpoint/2010/main" val="20571009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000" kern="1200">
          <a:solidFill>
            <a:schemeClr val="bg1"/>
          </a:solidFill>
          <a:latin typeface="Arial" panose="020B0604020202020204" pitchFamily="34" charset="0"/>
          <a:ea typeface="Tahoma" panose="020B0604030504040204" pitchFamily="34" charset="0"/>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804AFE-2503-429A-9F6C-BDE447D71329}"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2319647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mailto:tuyensinh@bachkhoa-aptech.edu.vn" TargetMode="External"/><Relationship Id="rId7"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code.jquery.com/jquery-3.3.1.min.j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p:cNvSpPr>
            <a:spLocks noGrp="1"/>
          </p:cNvSpPr>
          <p:nvPr>
            <p:ph type="ctrTitle"/>
          </p:nvPr>
        </p:nvSpPr>
        <p:spPr>
          <a:xfrm>
            <a:off x="1524000" y="2106706"/>
            <a:ext cx="9144000" cy="2504097"/>
          </a:xfrm>
        </p:spPr>
        <p:txBody>
          <a:bodyPr/>
          <a:lstStyle/>
          <a:p>
            <a:r>
              <a:rPr lang="en-US" sz="4000" b="1" err="1" smtClean="0">
                <a:solidFill>
                  <a:schemeClr val="tx1"/>
                </a:solidFill>
              </a:rPr>
              <a:t>Bài</a:t>
            </a:r>
            <a:r>
              <a:rPr lang="en-US" sz="4000" b="1" smtClean="0">
                <a:solidFill>
                  <a:schemeClr val="tx1"/>
                </a:solidFill>
              </a:rPr>
              <a:t> </a:t>
            </a:r>
            <a:r>
              <a:rPr lang="en-US" sz="4000" b="1" dirty="0"/>
              <a:t>6</a:t>
            </a:r>
            <a:r>
              <a:rPr lang="en-US" sz="4000" smtClean="0">
                <a:solidFill>
                  <a:schemeClr val="tx1"/>
                </a:solidFill>
              </a:rPr>
              <a:t/>
            </a:r>
            <a:br>
              <a:rPr lang="en-US" sz="4000" smtClean="0">
                <a:solidFill>
                  <a:schemeClr val="tx1"/>
                </a:solidFill>
              </a:rPr>
            </a:br>
            <a:r>
              <a:rPr lang="en-US" sz="4000" smtClean="0">
                <a:solidFill>
                  <a:schemeClr val="tx1"/>
                </a:solidFill>
              </a:rPr>
              <a:t>JQuery</a:t>
            </a:r>
            <a:r>
              <a:rPr lang="en-US" sz="4000" dirty="0" smtClean="0">
                <a:solidFill>
                  <a:schemeClr val="tx1"/>
                </a:solidFill>
              </a:rPr>
              <a:t/>
            </a:r>
            <a:br>
              <a:rPr lang="en-US" sz="4000" dirty="0" smtClean="0">
                <a:solidFill>
                  <a:schemeClr val="tx1"/>
                </a:solidFill>
              </a:rPr>
            </a:br>
            <a:endParaRPr lang="en-US" sz="4000" dirty="0">
              <a:solidFill>
                <a:schemeClr val="tx1"/>
              </a:solidFill>
            </a:endParaRPr>
          </a:p>
        </p:txBody>
      </p:sp>
      <p:sp>
        <p:nvSpPr>
          <p:cNvPr id="21" name="Subtitle 20"/>
          <p:cNvSpPr>
            <a:spLocks noGrp="1"/>
          </p:cNvSpPr>
          <p:nvPr>
            <p:ph type="subTitle" idx="1"/>
          </p:nvPr>
        </p:nvSpPr>
        <p:spPr>
          <a:xfrm>
            <a:off x="1524000" y="4692284"/>
            <a:ext cx="9144000" cy="1067540"/>
          </a:xfrm>
        </p:spPr>
        <p:txBody>
          <a:bodyPr/>
          <a:lstStyle/>
          <a:p>
            <a:endParaRPr lang="en-US" dirty="0"/>
          </a:p>
        </p:txBody>
      </p:sp>
      <p:sp>
        <p:nvSpPr>
          <p:cNvPr id="8" name="Footer Placeholder 7"/>
          <p:cNvSpPr>
            <a:spLocks noGrp="1"/>
          </p:cNvSpPr>
          <p:nvPr>
            <p:ph type="ftr" sz="quarter" idx="11"/>
          </p:nvPr>
        </p:nvSpPr>
        <p:spPr>
          <a:xfrm>
            <a:off x="0" y="6447155"/>
            <a:ext cx="11261290" cy="365125"/>
          </a:xfrm>
        </p:spPr>
        <p:txBody>
          <a:bodyPr/>
          <a:lstStyle/>
          <a:p>
            <a:r>
              <a:rPr lang="vi-VN" smtClean="0"/>
              <a:t>Bài 6 – Giới thiệu về JQuery</a:t>
            </a:r>
            <a:endParaRPr lang="vi-VN" dirty="0"/>
          </a:p>
        </p:txBody>
      </p:sp>
      <p:sp>
        <p:nvSpPr>
          <p:cNvPr id="10" name="Slide Number Placeholder 9"/>
          <p:cNvSpPr>
            <a:spLocks noGrp="1"/>
          </p:cNvSpPr>
          <p:nvPr>
            <p:ph type="sldNum" sz="quarter" idx="12"/>
          </p:nvPr>
        </p:nvSpPr>
        <p:spPr/>
        <p:txBody>
          <a:bodyPr/>
          <a:lstStyle/>
          <a:p>
            <a:fld id="{201540FA-0942-482B-9F37-EA3921DFDA04}" type="slidenum">
              <a:rPr lang="vi-VN" smtClean="0"/>
              <a:t>1</a:t>
            </a:fld>
            <a:endParaRPr lang="vi-VN"/>
          </a:p>
        </p:txBody>
      </p:sp>
      <p:pic>
        <p:nvPicPr>
          <p:cNvPr id="6" name="Picture 5"/>
          <p:cNvPicPr>
            <a:picLocks noChangeAspect="1"/>
          </p:cNvPicPr>
          <p:nvPr/>
        </p:nvPicPr>
        <p:blipFill>
          <a:blip r:embed="rId3"/>
          <a:stretch>
            <a:fillRect/>
          </a:stretch>
        </p:blipFill>
        <p:spPr>
          <a:xfrm>
            <a:off x="651510" y="648927"/>
            <a:ext cx="4300461" cy="1965257"/>
          </a:xfrm>
          <a:prstGeom prst="rect">
            <a:avLst/>
          </a:prstGeom>
        </p:spPr>
      </p:pic>
    </p:spTree>
    <p:extLst>
      <p:ext uri="{BB962C8B-B14F-4D97-AF65-F5344CB8AC3E}">
        <p14:creationId xmlns:p14="http://schemas.microsoft.com/office/powerpoint/2010/main" val="21919246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10</a:t>
            </a:fld>
            <a:endParaRPr dirty="0"/>
          </a:p>
        </p:txBody>
      </p:sp>
      <p:sp>
        <p:nvSpPr>
          <p:cNvPr id="5" name="TextBox 4"/>
          <p:cNvSpPr txBox="1"/>
          <p:nvPr/>
        </p:nvSpPr>
        <p:spPr>
          <a:xfrm>
            <a:off x="232113" y="867922"/>
            <a:ext cx="11959889" cy="1953529"/>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Xử lý thuộc tính</a:t>
            </a:r>
          </a:p>
          <a:p>
            <a:pPr marL="1009301" lvl="1" indent="-465144">
              <a:spcAft>
                <a:spcPts val="814"/>
              </a:spcAft>
              <a:buFontTx/>
              <a:buChar char="-"/>
            </a:pPr>
            <a:r>
              <a:rPr lang="en-US" dirty="0" smtClean="0"/>
              <a:t>jQuery cung cấp </a:t>
            </a:r>
            <a:r>
              <a:rPr lang="en-US" dirty="0"/>
              <a:t>2</a:t>
            </a:r>
            <a:r>
              <a:rPr lang="en-US" dirty="0" smtClean="0"/>
              <a:t> phương thức xử lý thuộc tính:</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attr</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lấy hoặc thay đổi giá trị thuộc tính.</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prop</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a:t>
            </a:r>
            <a:r>
              <a:rPr lang="en-US" dirty="0"/>
              <a:t>lấy hoặc thay đổi </a:t>
            </a:r>
            <a:r>
              <a:rPr lang="en-US" dirty="0" smtClean="0"/>
              <a:t>giá trị thuộc </a:t>
            </a:r>
            <a:r>
              <a:rPr lang="en-US" dirty="0"/>
              <a:t>tính.</a:t>
            </a:r>
            <a:endParaRPr lang="en-US" dirty="0" smtClean="0"/>
          </a:p>
        </p:txBody>
      </p:sp>
      <p:sp>
        <p:nvSpPr>
          <p:cNvPr id="4" name="Rectangle 3"/>
          <p:cNvSpPr/>
          <p:nvPr/>
        </p:nvSpPr>
        <p:spPr>
          <a:xfrm>
            <a:off x="1170333" y="3786617"/>
            <a:ext cx="10085886" cy="2466490"/>
          </a:xfrm>
          <a:prstGeom prst="rect">
            <a:avLst/>
          </a:prstGeom>
        </p:spPr>
        <p:txBody>
          <a:bodyPr wrap="square" lIns="248077" tIns="124038" rIns="248077" bIns="124038">
            <a:spAutoFit/>
          </a:bodyPr>
          <a:lstStyle/>
          <a:p>
            <a:r>
              <a:rPr lang="en-US" sz="2400" dirty="0">
                <a:solidFill>
                  <a:srgbClr val="75715E"/>
                </a:solidFill>
                <a:latin typeface="Consolas" panose="020B0609020204030204" pitchFamily="49" charset="0"/>
              </a:rPr>
              <a:t>// Lấy giá trị thuộc tính</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attr</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"tên_thuộc_tính"</a:t>
            </a:r>
            <a:r>
              <a:rPr lang="en-US" sz="2400" dirty="0">
                <a:solidFill>
                  <a:srgbClr val="333333"/>
                </a:solidFill>
                <a:latin typeface="Consolas" panose="020B0609020204030204" pitchFamily="49" charset="0"/>
              </a:rPr>
              <a:t>);</a:t>
            </a: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prop</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"tên_thuộc_tính"</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a:p>
            <a:r>
              <a:rPr lang="en-US" sz="2400" dirty="0">
                <a:solidFill>
                  <a:srgbClr val="75715E"/>
                </a:solidFill>
                <a:latin typeface="Consolas" panose="020B0609020204030204" pitchFamily="49" charset="0"/>
              </a:rPr>
              <a:t>// </a:t>
            </a:r>
            <a:r>
              <a:rPr lang="en-US" sz="2400" dirty="0">
                <a:solidFill>
                  <a:srgbClr val="75715E"/>
                </a:solidFill>
                <a:latin typeface="Consolas" panose="020B0609020204030204" pitchFamily="49" charset="0"/>
              </a:rPr>
              <a:t>Thay đổi giá trị thuộc tính</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attr</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tên_thuộc_tính", "giá_trị"</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prop</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tên_thuộc_tính", "giá_trị"</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p:txBody>
      </p:sp>
      <p:sp>
        <p:nvSpPr>
          <p:cNvPr id="6" name="TextBox 5"/>
          <p:cNvSpPr txBox="1"/>
          <p:nvPr/>
        </p:nvSpPr>
        <p:spPr>
          <a:xfrm>
            <a:off x="244227" y="3303879"/>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3749745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11</a:t>
            </a:fld>
            <a:endParaRPr dirty="0"/>
          </a:p>
        </p:txBody>
      </p:sp>
      <p:sp>
        <p:nvSpPr>
          <p:cNvPr id="4" name="TextBox 3"/>
          <p:cNvSpPr txBox="1"/>
          <p:nvPr/>
        </p:nvSpPr>
        <p:spPr>
          <a:xfrm>
            <a:off x="232113" y="867921"/>
            <a:ext cx="11959889" cy="2897377"/>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Thêm mới nội dung HTML</a:t>
            </a:r>
          </a:p>
          <a:p>
            <a:pPr marL="1009301" lvl="1" indent="-465144">
              <a:spcAft>
                <a:spcPts val="814"/>
              </a:spcAft>
              <a:buFontTx/>
              <a:buChar char="-"/>
            </a:pPr>
            <a:r>
              <a:rPr lang="en-US" dirty="0" smtClean="0"/>
              <a:t>jQuery cung cấp 4 phương thức thêm mới nội dung HTML:</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append</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chèn nội dung vào cuối nội dung trong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prepend</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chèn nội dung vào đầu nội dung trong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after</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a:t>
            </a:r>
            <a:r>
              <a:rPr lang="en-US" dirty="0" smtClean="0"/>
              <a:t>chèn nội dung sau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before</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a:t>
            </a:r>
            <a:r>
              <a:rPr lang="en-US" dirty="0" smtClean="0"/>
              <a:t>chèn nội dung trước phần tử đã chọn.</a:t>
            </a:r>
          </a:p>
        </p:txBody>
      </p:sp>
      <p:sp>
        <p:nvSpPr>
          <p:cNvPr id="6" name="TextBox 5"/>
          <p:cNvSpPr txBox="1"/>
          <p:nvPr/>
        </p:nvSpPr>
        <p:spPr>
          <a:xfrm>
            <a:off x="244227" y="3303879"/>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3" name="Rectangle 2"/>
          <p:cNvSpPr/>
          <p:nvPr/>
        </p:nvSpPr>
        <p:spPr>
          <a:xfrm>
            <a:off x="935778" y="3786617"/>
            <a:ext cx="11493219" cy="2466490"/>
          </a:xfrm>
          <a:prstGeom prst="rect">
            <a:avLst/>
          </a:prstGeom>
        </p:spPr>
        <p:txBody>
          <a:bodyPr wrap="square" lIns="248077" tIns="124038" rIns="248077" bIns="124038">
            <a:spAutoFit/>
          </a:bodyPr>
          <a:lstStyle/>
          <a:p>
            <a:r>
              <a:rPr lang="vi-VN" sz="2400" dirty="0">
                <a:solidFill>
                  <a:srgbClr val="75715E"/>
                </a:solidFill>
                <a:latin typeface="Consolas" panose="020B0609020204030204" pitchFamily="49" charset="0"/>
              </a:rPr>
              <a:t>// Thêm nội dung trong phần tử</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selector</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0089B3"/>
                </a:solidFill>
                <a:latin typeface="Consolas" panose="020B0609020204030204" pitchFamily="49" charset="0"/>
              </a:rPr>
              <a:t>append</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nội_dung_chèn_vào_cuối_phần_tử</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selector</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0089B3"/>
                </a:solidFill>
                <a:latin typeface="Consolas" panose="020B0609020204030204" pitchFamily="49" charset="0"/>
              </a:rPr>
              <a:t>prepend</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nội_dung_chèn_vào_đầu_phần_tử</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endParaRPr lang="vi-VN" sz="2400" dirty="0">
              <a:solidFill>
                <a:srgbClr val="333333"/>
              </a:solidFill>
              <a:latin typeface="Consolas" panose="020B0609020204030204" pitchFamily="49" charset="0"/>
            </a:endParaRPr>
          </a:p>
          <a:p>
            <a:r>
              <a:rPr lang="vi-VN" sz="2400" dirty="0">
                <a:solidFill>
                  <a:srgbClr val="75715E"/>
                </a:solidFill>
                <a:latin typeface="Consolas" panose="020B0609020204030204" pitchFamily="49" charset="0"/>
              </a:rPr>
              <a:t>// </a:t>
            </a:r>
            <a:r>
              <a:rPr lang="vi-VN" sz="2400" dirty="0">
                <a:solidFill>
                  <a:srgbClr val="75715E"/>
                </a:solidFill>
                <a:latin typeface="Consolas" panose="020B0609020204030204" pitchFamily="49" charset="0"/>
              </a:rPr>
              <a:t>Thêm nội dung ngoài phần tử</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selector</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0089B3"/>
                </a:solidFill>
                <a:latin typeface="Consolas" panose="020B0609020204030204" pitchFamily="49" charset="0"/>
              </a:rPr>
              <a:t>after</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nội_dung_thêm_sau_phần_tử</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selector</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0089B3"/>
                </a:solidFill>
                <a:latin typeface="Consolas" panose="020B0609020204030204" pitchFamily="49" charset="0"/>
              </a:rPr>
              <a:t>before</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en-US" sz="2400" dirty="0">
                <a:solidFill>
                  <a:srgbClr val="998F2F"/>
                </a:solidFill>
                <a:latin typeface="Consolas" panose="020B0609020204030204" pitchFamily="49" charset="0"/>
              </a:rPr>
              <a:t>nội_dung_thêm_trước_phần_tử</a:t>
            </a:r>
            <a:r>
              <a:rPr lang="vi-VN" sz="2400" dirty="0">
                <a:solidFill>
                  <a:srgbClr val="998F2F"/>
                </a:solidFill>
                <a:latin typeface="Consolas" panose="020B0609020204030204" pitchFamily="49" charset="0"/>
              </a:rPr>
              <a:t>"</a:t>
            </a:r>
            <a:r>
              <a:rPr lang="vi-VN" sz="2400" dirty="0">
                <a:solidFill>
                  <a:srgbClr val="333333"/>
                </a:solidFill>
                <a:latin typeface="Consolas" panose="020B0609020204030204" pitchFamily="49" charset="0"/>
              </a:rPr>
              <a:t>);</a:t>
            </a:r>
            <a:endParaRPr lang="vi-VN" sz="2400" dirty="0">
              <a:solidFill>
                <a:srgbClr val="333333"/>
              </a:solidFill>
              <a:latin typeface="Consolas" panose="020B0609020204030204" pitchFamily="49" charset="0"/>
            </a:endParaRPr>
          </a:p>
        </p:txBody>
      </p:sp>
      <p:sp>
        <p:nvSpPr>
          <p:cNvPr id="5" name="Footer Placeholder 4"/>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11445569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12</a:t>
            </a:fld>
            <a:endParaRPr dirty="0"/>
          </a:p>
        </p:txBody>
      </p:sp>
      <p:sp>
        <p:nvSpPr>
          <p:cNvPr id="4" name="TextBox 3"/>
          <p:cNvSpPr txBox="1"/>
          <p:nvPr/>
        </p:nvSpPr>
        <p:spPr>
          <a:xfrm>
            <a:off x="232113" y="867922"/>
            <a:ext cx="11959889" cy="1953529"/>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Xóa nội dung hoặc phần tử HTML</a:t>
            </a:r>
          </a:p>
          <a:p>
            <a:pPr marL="1009301" lvl="1" indent="-465144">
              <a:spcAft>
                <a:spcPts val="814"/>
              </a:spcAft>
              <a:buFontTx/>
              <a:buChar char="-"/>
            </a:pPr>
            <a:r>
              <a:rPr lang="en-US" dirty="0" smtClean="0"/>
              <a:t>jQuery cung cấp 2 phương thức xóa nội dung hoặc phần tử HTML:</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remove</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xóa phần tử và nội dung của phần tử được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empty</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xóa các phần tử con khỏi phần tử đã chọn.</a:t>
            </a:r>
          </a:p>
        </p:txBody>
      </p:sp>
      <p:sp>
        <p:nvSpPr>
          <p:cNvPr id="6" name="TextBox 5"/>
          <p:cNvSpPr txBox="1"/>
          <p:nvPr/>
        </p:nvSpPr>
        <p:spPr>
          <a:xfrm>
            <a:off x="244227" y="3303879"/>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5" name="Rectangle 4"/>
          <p:cNvSpPr/>
          <p:nvPr/>
        </p:nvSpPr>
        <p:spPr>
          <a:xfrm>
            <a:off x="1027405" y="3924869"/>
            <a:ext cx="10554997" cy="1727826"/>
          </a:xfrm>
          <a:prstGeom prst="rect">
            <a:avLst/>
          </a:prstGeom>
        </p:spPr>
        <p:txBody>
          <a:bodyPr wrap="square" lIns="248077" tIns="124038" rIns="248077" bIns="124038">
            <a:spAutoFit/>
          </a:bodyPr>
          <a:lstStyle/>
          <a:p>
            <a:r>
              <a:rPr lang="vi-VN" sz="2400" dirty="0">
                <a:solidFill>
                  <a:srgbClr val="75715E"/>
                </a:solidFill>
                <a:latin typeface="Consolas" panose="020B0609020204030204" pitchFamily="49" charset="0"/>
              </a:rPr>
              <a:t>// Xóa phần tử và nội dung của phần tử được chọn</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vi-VN" sz="2400" dirty="0">
                <a:solidFill>
                  <a:srgbClr val="998F2F"/>
                </a:solidFill>
                <a:latin typeface="Consolas" panose="020B0609020204030204" pitchFamily="49" charset="0"/>
              </a:rPr>
              <a:t>selector"</a:t>
            </a:r>
            <a:r>
              <a:rPr lang="vi-VN" sz="2400" dirty="0">
                <a:solidFill>
                  <a:srgbClr val="333333"/>
                </a:solidFill>
                <a:latin typeface="Consolas" panose="020B0609020204030204" pitchFamily="49" charset="0"/>
              </a:rPr>
              <a:t>).</a:t>
            </a:r>
            <a:r>
              <a:rPr lang="vi-VN" sz="2400" dirty="0">
                <a:solidFill>
                  <a:srgbClr val="0089B3"/>
                </a:solidFill>
                <a:latin typeface="Consolas" panose="020B0609020204030204" pitchFamily="49" charset="0"/>
              </a:rPr>
              <a:t>remove</a:t>
            </a:r>
            <a:r>
              <a:rPr lang="vi-VN" sz="2400" dirty="0">
                <a:solidFill>
                  <a:srgbClr val="333333"/>
                </a:solidFill>
                <a:latin typeface="Consolas" panose="020B0609020204030204" pitchFamily="49" charset="0"/>
              </a:rPr>
              <a:t>();</a:t>
            </a:r>
          </a:p>
          <a:p>
            <a:r>
              <a:rPr lang="vi-VN" sz="2400" dirty="0">
                <a:solidFill>
                  <a:srgbClr val="75715E"/>
                </a:solidFill>
                <a:latin typeface="Consolas" panose="020B0609020204030204" pitchFamily="49" charset="0"/>
              </a:rPr>
              <a:t>// </a:t>
            </a:r>
            <a:r>
              <a:rPr lang="vi-VN" sz="2400" dirty="0">
                <a:solidFill>
                  <a:srgbClr val="75715E"/>
                </a:solidFill>
                <a:latin typeface="Consolas" panose="020B0609020204030204" pitchFamily="49" charset="0"/>
              </a:rPr>
              <a:t>Xóa các phần tử con khỏi phần tử đã chọn</a:t>
            </a:r>
            <a:endParaRPr lang="vi-VN" sz="2400" dirty="0">
              <a:solidFill>
                <a:srgbClr val="333333"/>
              </a:solidFill>
              <a:latin typeface="Consolas" panose="020B0609020204030204" pitchFamily="49" charset="0"/>
            </a:endParaRPr>
          </a:p>
          <a:p>
            <a:r>
              <a:rPr lang="vi-VN" sz="2400" dirty="0">
                <a:solidFill>
                  <a:srgbClr val="679C00"/>
                </a:solidFill>
                <a:latin typeface="Consolas" panose="020B0609020204030204" pitchFamily="49" charset="0"/>
              </a:rPr>
              <a:t>$</a:t>
            </a:r>
            <a:r>
              <a:rPr lang="vi-VN" sz="2400" dirty="0">
                <a:solidFill>
                  <a:srgbClr val="333333"/>
                </a:solidFill>
                <a:latin typeface="Consolas" panose="020B0609020204030204" pitchFamily="49" charset="0"/>
              </a:rPr>
              <a:t>(</a:t>
            </a:r>
            <a:r>
              <a:rPr lang="vi-VN" sz="2400" dirty="0">
                <a:solidFill>
                  <a:srgbClr val="998F2F"/>
                </a:solidFill>
                <a:latin typeface="Consolas" panose="020B0609020204030204" pitchFamily="49" charset="0"/>
              </a:rPr>
              <a:t>"</a:t>
            </a:r>
            <a:r>
              <a:rPr lang="vi-VN" sz="2400" dirty="0">
                <a:solidFill>
                  <a:srgbClr val="998F2F"/>
                </a:solidFill>
                <a:latin typeface="Consolas" panose="020B0609020204030204" pitchFamily="49" charset="0"/>
              </a:rPr>
              <a:t>selector"</a:t>
            </a:r>
            <a:r>
              <a:rPr lang="vi-VN" sz="2400" dirty="0">
                <a:solidFill>
                  <a:srgbClr val="333333"/>
                </a:solidFill>
                <a:latin typeface="Consolas" panose="020B0609020204030204" pitchFamily="49" charset="0"/>
              </a:rPr>
              <a:t>).</a:t>
            </a:r>
            <a:r>
              <a:rPr lang="vi-VN" sz="2400" dirty="0">
                <a:solidFill>
                  <a:srgbClr val="679C00"/>
                </a:solidFill>
                <a:latin typeface="Consolas" panose="020B0609020204030204" pitchFamily="49" charset="0"/>
              </a:rPr>
              <a:t>empty</a:t>
            </a:r>
            <a:r>
              <a:rPr lang="vi-VN" sz="2400" dirty="0">
                <a:solidFill>
                  <a:srgbClr val="333333"/>
                </a:solidFill>
                <a:latin typeface="Consolas" panose="020B0609020204030204" pitchFamily="49" charset="0"/>
              </a:rPr>
              <a:t>();</a:t>
            </a: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4088251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13</a:t>
            </a:fld>
            <a:endParaRPr dirty="0"/>
          </a:p>
        </p:txBody>
      </p:sp>
      <p:sp>
        <p:nvSpPr>
          <p:cNvPr id="4" name="TextBox 3"/>
          <p:cNvSpPr txBox="1"/>
          <p:nvPr/>
        </p:nvSpPr>
        <p:spPr>
          <a:xfrm>
            <a:off x="232113" y="814228"/>
            <a:ext cx="11959889" cy="2897377"/>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Xử lý CSS</a:t>
            </a:r>
          </a:p>
          <a:p>
            <a:pPr marL="1009301" lvl="1" indent="-465144">
              <a:spcAft>
                <a:spcPts val="814"/>
              </a:spcAft>
              <a:buFontTx/>
              <a:buChar char="-"/>
            </a:pPr>
            <a:r>
              <a:rPr lang="en-US" dirty="0" smtClean="0"/>
              <a:t>jQuery cung cấp 4 phương thức thao tác với CSS:</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addClass</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thêm class vào phần tử được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removeClass</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loại bỏ class khỏi phần tử được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toggleClass</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xóa các phần tử con khỏi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css</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a:t>
            </a:r>
            <a:r>
              <a:rPr lang="en-US" dirty="0" smtClean="0"/>
              <a:t>lấy giá trị hoặc thêm các thuộc tính CSS cho phần tử</a:t>
            </a:r>
            <a:endParaRPr lang="en-US" dirty="0"/>
          </a:p>
        </p:txBody>
      </p:sp>
      <p:sp>
        <p:nvSpPr>
          <p:cNvPr id="6" name="TextBox 5"/>
          <p:cNvSpPr txBox="1"/>
          <p:nvPr/>
        </p:nvSpPr>
        <p:spPr>
          <a:xfrm>
            <a:off x="232111" y="3224936"/>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3" name="Rectangle 2"/>
          <p:cNvSpPr/>
          <p:nvPr/>
        </p:nvSpPr>
        <p:spPr>
          <a:xfrm>
            <a:off x="2108557" y="3466306"/>
            <a:ext cx="8535625" cy="3020488"/>
          </a:xfrm>
          <a:prstGeom prst="rect">
            <a:avLst/>
          </a:prstGeom>
        </p:spPr>
        <p:txBody>
          <a:bodyPr wrap="square" lIns="248077" tIns="124038" rIns="248077" bIns="124038">
            <a:spAutoFit/>
          </a:bodyPr>
          <a:lstStyle/>
          <a:p>
            <a:r>
              <a:rPr lang="en-US" dirty="0">
                <a:solidFill>
                  <a:srgbClr val="75715E"/>
                </a:solidFill>
                <a:latin typeface="Consolas" panose="020B0609020204030204" pitchFamily="49" charset="0"/>
              </a:rPr>
              <a:t>// Thêm class cho phần tử</a:t>
            </a:r>
            <a:endParaRPr lang="en-US" dirty="0">
              <a:solidFill>
                <a:srgbClr val="333333"/>
              </a:solidFill>
              <a:latin typeface="Consolas" panose="020B0609020204030204" pitchFamily="49" charset="0"/>
            </a:endParaRPr>
          </a:p>
          <a:p>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selector"</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addClass</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"tên_class"</a:t>
            </a:r>
            <a:r>
              <a:rPr lang="en-US" dirty="0">
                <a:solidFill>
                  <a:srgbClr val="333333"/>
                </a:solidFill>
                <a:latin typeface="Consolas" panose="020B0609020204030204" pitchFamily="49" charset="0"/>
              </a:rPr>
              <a:t>);</a:t>
            </a:r>
          </a:p>
          <a:p>
            <a:r>
              <a:rPr lang="en-US" dirty="0" smtClean="0">
                <a:solidFill>
                  <a:srgbClr val="75715E"/>
                </a:solidFill>
                <a:latin typeface="Consolas" panose="020B0609020204030204" pitchFamily="49" charset="0"/>
              </a:rPr>
              <a:t>// </a:t>
            </a:r>
            <a:r>
              <a:rPr lang="en-US" dirty="0">
                <a:solidFill>
                  <a:srgbClr val="75715E"/>
                </a:solidFill>
                <a:latin typeface="Consolas" panose="020B0609020204030204" pitchFamily="49" charset="0"/>
              </a:rPr>
              <a:t>Xóa class khỏi phần tử</a:t>
            </a:r>
            <a:endParaRPr lang="en-US" dirty="0">
              <a:solidFill>
                <a:srgbClr val="333333"/>
              </a:solidFill>
              <a:latin typeface="Consolas" panose="020B0609020204030204" pitchFamily="49" charset="0"/>
            </a:endParaRPr>
          </a:p>
          <a:p>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selector"</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removeClass</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"tên_class"</a:t>
            </a:r>
            <a:r>
              <a:rPr lang="en-US" dirty="0">
                <a:solidFill>
                  <a:srgbClr val="333333"/>
                </a:solidFill>
                <a:latin typeface="Consolas" panose="020B0609020204030204" pitchFamily="49" charset="0"/>
              </a:rPr>
              <a:t>);</a:t>
            </a:r>
          </a:p>
          <a:p>
            <a:r>
              <a:rPr lang="en-US" dirty="0" smtClean="0">
                <a:solidFill>
                  <a:srgbClr val="75715E"/>
                </a:solidFill>
                <a:latin typeface="Consolas" panose="020B0609020204030204" pitchFamily="49" charset="0"/>
              </a:rPr>
              <a:t>// </a:t>
            </a:r>
            <a:r>
              <a:rPr lang="en-US" dirty="0">
                <a:solidFill>
                  <a:srgbClr val="75715E"/>
                </a:solidFill>
                <a:latin typeface="Consolas" panose="020B0609020204030204" pitchFamily="49" charset="0"/>
              </a:rPr>
              <a:t>Thêm/xóa (bật/tắt) class từ phần tử</a:t>
            </a:r>
            <a:endParaRPr lang="en-US" dirty="0">
              <a:solidFill>
                <a:srgbClr val="333333"/>
              </a:solidFill>
              <a:latin typeface="Consolas" panose="020B0609020204030204" pitchFamily="49" charset="0"/>
            </a:endParaRPr>
          </a:p>
          <a:p>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selector"</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toggleClass</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"tên_class"</a:t>
            </a:r>
            <a:r>
              <a:rPr lang="en-US" dirty="0">
                <a:solidFill>
                  <a:srgbClr val="333333"/>
                </a:solidFill>
                <a:latin typeface="Consolas" panose="020B0609020204030204" pitchFamily="49" charset="0"/>
              </a:rPr>
              <a:t>);</a:t>
            </a:r>
          </a:p>
          <a:p>
            <a:r>
              <a:rPr lang="en-US" dirty="0" smtClean="0">
                <a:solidFill>
                  <a:srgbClr val="75715E"/>
                </a:solidFill>
                <a:latin typeface="Consolas" panose="020B0609020204030204" pitchFamily="49" charset="0"/>
              </a:rPr>
              <a:t>// </a:t>
            </a:r>
            <a:r>
              <a:rPr lang="en-US" dirty="0">
                <a:solidFill>
                  <a:srgbClr val="75715E"/>
                </a:solidFill>
                <a:latin typeface="Consolas" panose="020B0609020204030204" pitchFamily="49" charset="0"/>
              </a:rPr>
              <a:t>Lấy giá trị thuộc tính css</a:t>
            </a:r>
            <a:endParaRPr lang="en-US" dirty="0">
              <a:solidFill>
                <a:srgbClr val="333333"/>
              </a:solidFill>
              <a:latin typeface="Consolas" panose="020B0609020204030204" pitchFamily="49" charset="0"/>
            </a:endParaRPr>
          </a:p>
          <a:p>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selector"</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css</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"thuộc_tính"</a:t>
            </a:r>
            <a:r>
              <a:rPr lang="en-US" dirty="0">
                <a:solidFill>
                  <a:srgbClr val="333333"/>
                </a:solidFill>
                <a:latin typeface="Consolas" panose="020B0609020204030204" pitchFamily="49" charset="0"/>
              </a:rPr>
              <a:t>);</a:t>
            </a:r>
          </a:p>
          <a:p>
            <a:r>
              <a:rPr lang="en-US" dirty="0" smtClean="0">
                <a:solidFill>
                  <a:srgbClr val="75715E"/>
                </a:solidFill>
                <a:latin typeface="Consolas" panose="020B0609020204030204" pitchFamily="49" charset="0"/>
              </a:rPr>
              <a:t>// </a:t>
            </a:r>
            <a:r>
              <a:rPr lang="en-US" dirty="0">
                <a:solidFill>
                  <a:srgbClr val="75715E"/>
                </a:solidFill>
                <a:latin typeface="Consolas" panose="020B0609020204030204" pitchFamily="49" charset="0"/>
              </a:rPr>
              <a:t>Thêm thuộc tính css</a:t>
            </a:r>
            <a:endParaRPr lang="en-US" dirty="0">
              <a:solidFill>
                <a:srgbClr val="333333"/>
              </a:solidFill>
              <a:latin typeface="Consolas" panose="020B0609020204030204" pitchFamily="49" charset="0"/>
            </a:endParaRPr>
          </a:p>
          <a:p>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selector"</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css</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"thuộc_tính"</a:t>
            </a:r>
            <a:r>
              <a:rPr lang="en-US" dirty="0">
                <a:solidFill>
                  <a:srgbClr val="333333"/>
                </a:solidFill>
                <a:latin typeface="Consolas" panose="020B0609020204030204" pitchFamily="49" charset="0"/>
              </a:rPr>
              <a:t>, </a:t>
            </a:r>
            <a:r>
              <a:rPr lang="en-US" dirty="0">
                <a:solidFill>
                  <a:srgbClr val="998F2F"/>
                </a:solidFill>
                <a:latin typeface="Consolas" panose="020B0609020204030204" pitchFamily="49" charset="0"/>
              </a:rPr>
              <a:t>"giá_trị"</a:t>
            </a:r>
            <a:r>
              <a:rPr lang="en-US" dirty="0">
                <a:solidFill>
                  <a:srgbClr val="333333"/>
                </a:solidFill>
                <a:latin typeface="Consolas" panose="020B0609020204030204" pitchFamily="49" charset="0"/>
              </a:rPr>
              <a:t>);</a:t>
            </a:r>
            <a:endParaRPr lang="en-US" b="0" dirty="0">
              <a:solidFill>
                <a:srgbClr val="333333"/>
              </a:solidFill>
              <a:effectLst/>
              <a:latin typeface="Consolas" panose="020B0609020204030204" pitchFamily="49" charset="0"/>
            </a:endParaRPr>
          </a:p>
        </p:txBody>
      </p:sp>
      <p:sp>
        <p:nvSpPr>
          <p:cNvPr id="5" name="Footer Placeholder 4"/>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656751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14</a:t>
            </a:fld>
            <a:endParaRPr dirty="0"/>
          </a:p>
        </p:txBody>
      </p:sp>
      <p:sp>
        <p:nvSpPr>
          <p:cNvPr id="4" name="TextBox 3"/>
          <p:cNvSpPr txBox="1"/>
          <p:nvPr/>
        </p:nvSpPr>
        <p:spPr>
          <a:xfrm>
            <a:off x="232113" y="867922"/>
            <a:ext cx="11959889" cy="4220816"/>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Xử lý kích thước phần tử</a:t>
            </a:r>
          </a:p>
          <a:p>
            <a:pPr marL="1009301" lvl="1" indent="-465144">
              <a:spcAft>
                <a:spcPts val="814"/>
              </a:spcAft>
              <a:buFontTx/>
              <a:buChar char="-"/>
            </a:pPr>
            <a:r>
              <a:rPr lang="en-US" dirty="0" smtClean="0"/>
              <a:t>jQuery cung cấp 6 phương thức thao tác với CSS:</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width</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thiết lập hoặc trả về chiều rộng phần tử.</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height</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a:t>
            </a:r>
            <a:r>
              <a:rPr lang="en-US" dirty="0"/>
              <a:t>thiết lập hoặc trả về chiều </a:t>
            </a:r>
            <a:r>
              <a:rPr lang="en-US" dirty="0" smtClean="0"/>
              <a:t>caophần </a:t>
            </a:r>
            <a:r>
              <a:rPr lang="en-US" dirty="0"/>
              <a:t>tử.</a:t>
            </a:r>
            <a:endParaRPr lang="en-US" dirty="0" smtClean="0"/>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innerWidth</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thiết lập hoặc trả về chiều rộng phần </a:t>
            </a:r>
            <a:r>
              <a:rPr lang="en-US" dirty="0" smtClean="0"/>
              <a:t>tử bao gồm padding và nội dung.</a:t>
            </a:r>
            <a:endParaRPr lang="en-US" dirty="0"/>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innerHeight</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thiết lập hoặc trả về chiều rộng phần tử bao gồm padding và nội dung</a:t>
            </a:r>
            <a:endParaRPr lang="en-US" dirty="0" smtClean="0"/>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outerWidth</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a:t>
            </a:r>
            <a:r>
              <a:rPr lang="en-US" dirty="0"/>
              <a:t>thiết lập hoặc trả về chiều rộng phần tử bao gồm </a:t>
            </a:r>
            <a:r>
              <a:rPr lang="en-US" dirty="0" smtClean="0"/>
              <a:t>margin, padding </a:t>
            </a:r>
            <a:r>
              <a:rPr lang="en-US" dirty="0"/>
              <a:t>và nội dung</a:t>
            </a:r>
            <a:endParaRPr lang="en-US" dirty="0" smtClean="0"/>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outerHeight</a:t>
            </a:r>
            <a:r>
              <a:rPr lang="en-US" sz="2400" dirty="0">
                <a:solidFill>
                  <a:srgbClr val="333333"/>
                </a:solidFill>
                <a:latin typeface="Consolas" panose="020B0609020204030204" pitchFamily="49" charset="0"/>
              </a:rPr>
              <a:t>()</a:t>
            </a:r>
            <a:r>
              <a:rPr lang="en-US" dirty="0">
                <a:solidFill>
                  <a:srgbClr val="333333"/>
                </a:solidFill>
                <a:latin typeface="Consolas" panose="020B0609020204030204" pitchFamily="49" charset="0"/>
              </a:rPr>
              <a:t> </a:t>
            </a:r>
            <a:r>
              <a:rPr lang="en-US" dirty="0"/>
              <a:t>: thiết lập hoặc trả về chiều </a:t>
            </a:r>
            <a:r>
              <a:rPr lang="en-US" dirty="0" smtClean="0"/>
              <a:t>cao phần </a:t>
            </a:r>
            <a:r>
              <a:rPr lang="en-US" dirty="0"/>
              <a:t>tử bao gồm margin, padding và nội </a:t>
            </a:r>
            <a:r>
              <a:rPr lang="en-US" dirty="0" smtClean="0"/>
              <a:t>dung</a:t>
            </a:r>
            <a:endParaRPr lang="en-US" dirty="0"/>
          </a:p>
          <a:p>
            <a:pPr marL="1553456" lvl="2" indent="-465144">
              <a:spcAft>
                <a:spcPts val="814"/>
              </a:spcAft>
              <a:buFont typeface="Arial" panose="020B0604020202020204" pitchFamily="34" charset="0"/>
              <a:buChar char="+"/>
            </a:pPr>
            <a:endParaRPr lang="en-US" dirty="0"/>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14564415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15</a:t>
            </a:fld>
            <a:endParaRPr dirty="0"/>
          </a:p>
        </p:txBody>
      </p:sp>
      <p:pic>
        <p:nvPicPr>
          <p:cNvPr id="3" name="Picture 2"/>
          <p:cNvPicPr>
            <a:picLocks noChangeAspect="1"/>
          </p:cNvPicPr>
          <p:nvPr/>
        </p:nvPicPr>
        <p:blipFill>
          <a:blip r:embed="rId2"/>
          <a:stretch>
            <a:fillRect/>
          </a:stretch>
        </p:blipFill>
        <p:spPr>
          <a:xfrm>
            <a:off x="1874000" y="1380138"/>
            <a:ext cx="8678553" cy="4629075"/>
          </a:xfrm>
          <a:prstGeom prst="rect">
            <a:avLst/>
          </a:prstGeom>
        </p:spPr>
      </p:pic>
      <p:sp>
        <p:nvSpPr>
          <p:cNvPr id="4" name="Footer Placeholder 3"/>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7452197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EFFECTS</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16</a:t>
            </a:fld>
            <a:endParaRPr dirty="0"/>
          </a:p>
        </p:txBody>
      </p:sp>
      <p:sp>
        <p:nvSpPr>
          <p:cNvPr id="4" name="TextBox 3"/>
          <p:cNvSpPr txBox="1"/>
          <p:nvPr/>
        </p:nvSpPr>
        <p:spPr>
          <a:xfrm>
            <a:off x="232113" y="814229"/>
            <a:ext cx="11959889" cy="2425453"/>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Ẩn/Hiện phần tử</a:t>
            </a:r>
          </a:p>
          <a:p>
            <a:pPr marL="1009301" lvl="1" indent="-465144">
              <a:spcAft>
                <a:spcPts val="814"/>
              </a:spcAft>
              <a:buFontTx/>
              <a:buChar char="-"/>
            </a:pPr>
            <a:r>
              <a:rPr lang="en-US" dirty="0" smtClean="0"/>
              <a:t>jQuery cung cấp 3 phương thức giúp ẩn/hiện phần tử:</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hide</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ẩn phần tử.</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show</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hiện phần tử.</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toggle</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a:t>
            </a:r>
            <a:r>
              <a:rPr lang="en-US" dirty="0" smtClean="0"/>
              <a:t>chuyển đổi giữa ẩn và hiện phần tử.</a:t>
            </a:r>
            <a:endParaRPr lang="en-US" dirty="0"/>
          </a:p>
        </p:txBody>
      </p:sp>
      <p:sp>
        <p:nvSpPr>
          <p:cNvPr id="5" name="TextBox 4"/>
          <p:cNvSpPr txBox="1"/>
          <p:nvPr/>
        </p:nvSpPr>
        <p:spPr>
          <a:xfrm>
            <a:off x="232111" y="3224936"/>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6" name="Rectangle 5"/>
          <p:cNvSpPr/>
          <p:nvPr/>
        </p:nvSpPr>
        <p:spPr>
          <a:xfrm>
            <a:off x="1944242" y="3820440"/>
            <a:ext cx="8535625" cy="2466490"/>
          </a:xfrm>
          <a:prstGeom prst="rect">
            <a:avLst/>
          </a:prstGeom>
        </p:spPr>
        <p:txBody>
          <a:bodyPr wrap="square" lIns="248077" tIns="124038" rIns="248077" bIns="124038">
            <a:spAutoFit/>
          </a:bodyPr>
          <a:lstStyle/>
          <a:p>
            <a:r>
              <a:rPr lang="en-US" sz="2400" dirty="0">
                <a:solidFill>
                  <a:srgbClr val="75715E"/>
                </a:solidFill>
                <a:latin typeface="Consolas" panose="020B0609020204030204" pitchFamily="49" charset="0"/>
              </a:rPr>
              <a:t>// </a:t>
            </a:r>
            <a:r>
              <a:rPr lang="en-US" sz="2400" dirty="0">
                <a:solidFill>
                  <a:srgbClr val="75715E"/>
                </a:solidFill>
                <a:latin typeface="Consolas" panose="020B0609020204030204" pitchFamily="49" charset="0"/>
              </a:rPr>
              <a:t>Ẩn </a:t>
            </a:r>
            <a:r>
              <a:rPr lang="en-US" sz="2400" dirty="0">
                <a:solidFill>
                  <a:srgbClr val="75715E"/>
                </a:solidFill>
                <a:latin typeface="Consolas" panose="020B0609020204030204" pitchFamily="49" charset="0"/>
              </a:rPr>
              <a:t>phần tử</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hide</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a:p>
            <a:r>
              <a:rPr lang="en-US" sz="2400" dirty="0">
                <a:solidFill>
                  <a:srgbClr val="75715E"/>
                </a:solidFill>
                <a:latin typeface="Consolas" panose="020B0609020204030204" pitchFamily="49" charset="0"/>
              </a:rPr>
              <a:t>// Hiện phần </a:t>
            </a:r>
            <a:r>
              <a:rPr lang="en-US" sz="2400" dirty="0">
                <a:solidFill>
                  <a:srgbClr val="75715E"/>
                </a:solidFill>
                <a:latin typeface="Consolas" panose="020B0609020204030204" pitchFamily="49" charset="0"/>
              </a:rPr>
              <a:t>tử</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998F2F"/>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show</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p>
          <a:p>
            <a:r>
              <a:rPr lang="en-US" sz="2400" dirty="0">
                <a:solidFill>
                  <a:srgbClr val="75715E"/>
                </a:solidFill>
                <a:latin typeface="Consolas" panose="020B0609020204030204" pitchFamily="49" charset="0"/>
              </a:rPr>
              <a:t>// Ẩn/hiện </a:t>
            </a:r>
            <a:r>
              <a:rPr lang="en-US" sz="2400" dirty="0">
                <a:solidFill>
                  <a:srgbClr val="75715E"/>
                </a:solidFill>
                <a:latin typeface="Consolas" panose="020B0609020204030204" pitchFamily="49" charset="0"/>
              </a:rPr>
              <a:t>phần tử</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998F2F"/>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toggle</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14550237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EFFECTS</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17</a:t>
            </a:fld>
            <a:endParaRPr dirty="0"/>
          </a:p>
        </p:txBody>
      </p:sp>
      <p:sp>
        <p:nvSpPr>
          <p:cNvPr id="4" name="TextBox 3"/>
          <p:cNvSpPr txBox="1"/>
          <p:nvPr/>
        </p:nvSpPr>
        <p:spPr>
          <a:xfrm>
            <a:off x="232113" y="814229"/>
            <a:ext cx="11959889" cy="2425453"/>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jQuery Slide</a:t>
            </a:r>
          </a:p>
          <a:p>
            <a:pPr marL="1009301" lvl="1" indent="-465144">
              <a:spcAft>
                <a:spcPts val="814"/>
              </a:spcAft>
              <a:buFontTx/>
              <a:buChar char="-"/>
            </a:pPr>
            <a:r>
              <a:rPr lang="en-US" dirty="0" smtClean="0"/>
              <a:t>jQuery cung cấp 3 phương thức thực hiện hiệu ứng trượt cho phần tử:</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slideUp</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trượt lên.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slideDown</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trượt xuống.</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slideToggle</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a:t>: </a:t>
            </a:r>
            <a:r>
              <a:rPr lang="en-US" dirty="0" smtClean="0"/>
              <a:t>chuyển đổi giữa trượt lên và trượt xuống.</a:t>
            </a:r>
            <a:endParaRPr lang="en-US" dirty="0"/>
          </a:p>
        </p:txBody>
      </p:sp>
      <p:sp>
        <p:nvSpPr>
          <p:cNvPr id="5" name="TextBox 4"/>
          <p:cNvSpPr txBox="1"/>
          <p:nvPr/>
        </p:nvSpPr>
        <p:spPr>
          <a:xfrm>
            <a:off x="232111" y="3224936"/>
            <a:ext cx="2345555"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b="1" dirty="0" smtClean="0"/>
              <a:t>Cú pháp</a:t>
            </a:r>
            <a:endParaRPr lang="en-US" b="1" dirty="0"/>
          </a:p>
        </p:txBody>
      </p:sp>
      <p:sp>
        <p:nvSpPr>
          <p:cNvPr id="6" name="Rectangle 5"/>
          <p:cNvSpPr/>
          <p:nvPr/>
        </p:nvSpPr>
        <p:spPr>
          <a:xfrm>
            <a:off x="2108554" y="3820440"/>
            <a:ext cx="9473847" cy="2466490"/>
          </a:xfrm>
          <a:prstGeom prst="rect">
            <a:avLst/>
          </a:prstGeom>
        </p:spPr>
        <p:txBody>
          <a:bodyPr wrap="square" lIns="248077" tIns="124038" rIns="248077" bIns="124038">
            <a:spAutoFit/>
          </a:bodyPr>
          <a:lstStyle/>
          <a:p>
            <a:r>
              <a:rPr lang="en-US" sz="2400" dirty="0">
                <a:solidFill>
                  <a:srgbClr val="75715E"/>
                </a:solidFill>
                <a:latin typeface="Consolas" panose="020B0609020204030204" pitchFamily="49" charset="0"/>
              </a:rPr>
              <a:t>// </a:t>
            </a:r>
            <a:r>
              <a:rPr lang="en-US" sz="2400" dirty="0">
                <a:solidFill>
                  <a:srgbClr val="75715E"/>
                </a:solidFill>
                <a:latin typeface="Consolas" panose="020B0609020204030204" pitchFamily="49" charset="0"/>
              </a:rPr>
              <a:t>hiệu ứng trượt lên</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slideUp</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a:p>
            <a:r>
              <a:rPr lang="en-US" sz="2400" dirty="0">
                <a:solidFill>
                  <a:srgbClr val="75715E"/>
                </a:solidFill>
                <a:latin typeface="Consolas" panose="020B0609020204030204" pitchFamily="49" charset="0"/>
              </a:rPr>
              <a:t>// hiệu ứng trượt </a:t>
            </a:r>
            <a:r>
              <a:rPr lang="en-US" sz="2400" dirty="0">
                <a:solidFill>
                  <a:srgbClr val="75715E"/>
                </a:solidFill>
                <a:latin typeface="Consolas" panose="020B0609020204030204" pitchFamily="49" charset="0"/>
              </a:rPr>
              <a:t>xuống</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998F2F"/>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slideDown</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p>
          <a:p>
            <a:r>
              <a:rPr lang="en-US" sz="2400" dirty="0">
                <a:solidFill>
                  <a:srgbClr val="75715E"/>
                </a:solidFill>
                <a:latin typeface="Consolas" panose="020B0609020204030204" pitchFamily="49" charset="0"/>
              </a:rPr>
              <a:t>// </a:t>
            </a:r>
            <a:r>
              <a:rPr lang="en-US" sz="2400" dirty="0">
                <a:solidFill>
                  <a:srgbClr val="75715E"/>
                </a:solidFill>
                <a:latin typeface="Consolas" panose="020B0609020204030204" pitchFamily="49" charset="0"/>
              </a:rPr>
              <a:t>hiệu ứng trượt </a:t>
            </a:r>
            <a:r>
              <a:rPr lang="en-US" sz="2400" dirty="0">
                <a:solidFill>
                  <a:srgbClr val="75715E"/>
                </a:solidFill>
                <a:latin typeface="Consolas" panose="020B0609020204030204" pitchFamily="49" charset="0"/>
              </a:rPr>
              <a:t>lên/trượt xuống</a:t>
            </a:r>
            <a:endParaRPr lang="en-US" sz="2400" dirty="0">
              <a:solidFill>
                <a:srgbClr val="333333"/>
              </a:solidFill>
              <a:latin typeface="Consolas" panose="020B0609020204030204" pitchFamily="49" charset="0"/>
            </a:endParaRPr>
          </a:p>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998F2F"/>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679C00"/>
                </a:solidFill>
                <a:latin typeface="Consolas" panose="020B0609020204030204" pitchFamily="49" charset="0"/>
              </a:rPr>
              <a:t>slideToggle</a:t>
            </a:r>
            <a:r>
              <a:rPr lang="en-US" sz="2400" dirty="0">
                <a:solidFill>
                  <a:srgbClr val="333333"/>
                </a:solidFill>
                <a:latin typeface="Consolas" panose="020B0609020204030204" pitchFamily="49" charset="0"/>
              </a:rPr>
              <a:t>(</a:t>
            </a:r>
            <a:r>
              <a:rPr lang="en-US" sz="2400" dirty="0">
                <a:solidFill>
                  <a:srgbClr val="684D99"/>
                </a:solidFill>
                <a:latin typeface="Consolas" panose="020B0609020204030204" pitchFamily="49" charset="0"/>
              </a:rPr>
              <a:t>speed</a:t>
            </a:r>
            <a:r>
              <a:rPr lang="en-US" sz="2400" dirty="0">
                <a:solidFill>
                  <a:srgbClr val="333333"/>
                </a:solidFill>
                <a:latin typeface="Consolas" panose="020B0609020204030204" pitchFamily="49" charset="0"/>
              </a:rPr>
              <a:t>, </a:t>
            </a:r>
            <a:r>
              <a:rPr lang="en-US" sz="2400" i="1" dirty="0">
                <a:solidFill>
                  <a:srgbClr val="0089B3"/>
                </a:solidFill>
                <a:latin typeface="Consolas" panose="020B0609020204030204" pitchFamily="49" charset="0"/>
              </a:rPr>
              <a:t>callback</a:t>
            </a:r>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307817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10916677" cy="506943"/>
          </a:xfrm>
          <a:prstGeom prst="rect">
            <a:avLst/>
          </a:prstGeom>
        </p:spPr>
        <p:txBody>
          <a:bodyPr vert="horz" wrap="square" lIns="0" tIns="14360" rIns="0" bIns="0" rtlCol="0">
            <a:spAutoFit/>
          </a:bodyPr>
          <a:lstStyle/>
          <a:p>
            <a:pPr marL="15114">
              <a:lnSpc>
                <a:spcPct val="100000"/>
              </a:lnSpc>
              <a:spcBef>
                <a:spcPts val="114"/>
              </a:spcBef>
            </a:pPr>
            <a:r>
              <a:rPr lang="en-US" spc="-119" dirty="0"/>
              <a:t>Một số jQuery plugin thông dụng</a:t>
            </a:r>
            <a:endParaRPr spc="-71" dirty="0"/>
          </a:p>
        </p:txBody>
      </p:sp>
      <p:sp>
        <p:nvSpPr>
          <p:cNvPr id="5" name="object 5"/>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18</a:t>
            </a:fld>
            <a:endParaRPr dirty="0"/>
          </a:p>
        </p:txBody>
      </p:sp>
      <p:graphicFrame>
        <p:nvGraphicFramePr>
          <p:cNvPr id="4" name="Diagram 3"/>
          <p:cNvGraphicFramePr/>
          <p:nvPr>
            <p:extLst>
              <p:ext uri="{D42A27DB-BD31-4B8C-83A1-F6EECF244321}">
                <p14:modId xmlns:p14="http://schemas.microsoft.com/office/powerpoint/2010/main" val="2817807685"/>
              </p:ext>
            </p:extLst>
          </p:nvPr>
        </p:nvGraphicFramePr>
        <p:xfrm>
          <a:off x="2031998" y="1456812"/>
          <a:ext cx="8128000" cy="39443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3338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p:nvPr/>
        </p:nvSpPr>
        <p:spPr>
          <a:xfrm>
            <a:off x="2" y="1855802"/>
            <a:ext cx="12192000" cy="707886"/>
          </a:xfrm>
          <a:prstGeom prst="rect">
            <a:avLst/>
          </a:prstGeom>
          <a:noFill/>
          <a:ln>
            <a:noFill/>
          </a:ln>
        </p:spPr>
        <p:txBody>
          <a:bodyPr lIns="108813" tIns="54393" rIns="108813" bIns="54393" anchor="t" anchorCtr="0">
            <a:noAutofit/>
          </a:bodyPr>
          <a:lstStyle/>
          <a:p>
            <a:pPr algn="ctr">
              <a:buSzPct val="25000"/>
            </a:pPr>
            <a:r>
              <a:rPr lang="en-US" sz="4900" b="1" dirty="0">
                <a:solidFill>
                  <a:srgbClr val="3A3838"/>
                </a:solidFill>
                <a:latin typeface="Arial"/>
                <a:ea typeface="Arial"/>
                <a:cs typeface="Arial"/>
                <a:sym typeface="Arial"/>
              </a:rPr>
              <a:t>THANK FOR WATCH !</a:t>
            </a:r>
          </a:p>
        </p:txBody>
      </p:sp>
      <p:sp>
        <p:nvSpPr>
          <p:cNvPr id="2" name="Slide Number Placeholder 1"/>
          <p:cNvSpPr>
            <a:spLocks noGrp="1"/>
          </p:cNvSpPr>
          <p:nvPr>
            <p:ph type="sldNum" idx="12"/>
          </p:nvPr>
        </p:nvSpPr>
        <p:spPr/>
        <p:txBody>
          <a:bodyPr/>
          <a:lstStyle/>
          <a:p>
            <a:pPr>
              <a:buSzPct val="25000"/>
            </a:pPr>
            <a:fld id="{00000000-1234-1234-1234-123412341234}" type="slidenum">
              <a:rPr lang="en-US" smtClean="0">
                <a:latin typeface="Calibri"/>
                <a:ea typeface="Calibri"/>
                <a:cs typeface="Calibri"/>
                <a:sym typeface="Calibri"/>
              </a:rPr>
              <a:pPr>
                <a:buSzPct val="25000"/>
              </a:pPr>
              <a:t>19</a:t>
            </a:fld>
            <a:endParaRPr lang="en-US" dirty="0">
              <a:latin typeface="Calibri"/>
              <a:ea typeface="Calibri"/>
              <a:cs typeface="Calibri"/>
              <a:sym typeface="Calibri"/>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1760574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2483275" cy="506943"/>
          </a:xfrm>
          <a:prstGeom prst="rect">
            <a:avLst/>
          </a:prstGeom>
        </p:spPr>
        <p:txBody>
          <a:bodyPr vert="horz" wrap="square" lIns="0" tIns="14360" rIns="0" bIns="0" rtlCol="0">
            <a:spAutoFit/>
          </a:bodyPr>
          <a:lstStyle/>
          <a:p>
            <a:pPr marL="15114">
              <a:lnSpc>
                <a:spcPct val="100000"/>
              </a:lnSpc>
              <a:spcBef>
                <a:spcPts val="114"/>
              </a:spcBef>
            </a:pPr>
            <a:r>
              <a:rPr spc="-5" dirty="0"/>
              <a:t>Mục</a:t>
            </a:r>
            <a:r>
              <a:rPr spc="-84" dirty="0"/>
              <a:t> </a:t>
            </a:r>
            <a:r>
              <a:rPr spc="-5" dirty="0"/>
              <a:t>tiêu</a:t>
            </a:r>
          </a:p>
        </p:txBody>
      </p:sp>
      <p:sp>
        <p:nvSpPr>
          <p:cNvPr id="5" name="object 5"/>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2</a:t>
            </a:fld>
            <a:endParaRPr dirty="0"/>
          </a:p>
        </p:txBody>
      </p:sp>
      <p:sp>
        <p:nvSpPr>
          <p:cNvPr id="3" name="object 3"/>
          <p:cNvSpPr txBox="1"/>
          <p:nvPr/>
        </p:nvSpPr>
        <p:spPr>
          <a:xfrm>
            <a:off x="524550" y="867922"/>
            <a:ext cx="11296226" cy="3466705"/>
          </a:xfrm>
          <a:prstGeom prst="rect">
            <a:avLst/>
          </a:prstGeom>
        </p:spPr>
        <p:txBody>
          <a:bodyPr vert="horz" wrap="square" lIns="0" tIns="232778" rIns="0" bIns="0" rtlCol="0">
            <a:spAutoFit/>
          </a:bodyPr>
          <a:lstStyle/>
          <a:p>
            <a:pPr marL="341610" indent="-326493">
              <a:spcBef>
                <a:spcPts val="1834"/>
              </a:spcBef>
              <a:buClr>
                <a:srgbClr val="AC1317"/>
              </a:buClr>
              <a:buFont typeface="Wingdings"/>
              <a:buChar char=""/>
              <a:tabLst>
                <a:tab pos="340853" algn="l"/>
                <a:tab pos="341610" algn="l"/>
              </a:tabLst>
            </a:pPr>
            <a:r>
              <a:rPr lang="en-US" sz="3000" dirty="0">
                <a:latin typeface="Calibri"/>
                <a:cs typeface="Calibri"/>
              </a:rPr>
              <a:t>Xác định được khái niệm về jQuery</a:t>
            </a:r>
          </a:p>
          <a:p>
            <a:pPr marL="341610" indent="-326493">
              <a:spcBef>
                <a:spcPts val="1834"/>
              </a:spcBef>
              <a:buClr>
                <a:srgbClr val="AC1317"/>
              </a:buClr>
              <a:buFont typeface="Wingdings"/>
              <a:buChar char=""/>
              <a:tabLst>
                <a:tab pos="340853" algn="l"/>
                <a:tab pos="341610" algn="l"/>
              </a:tabLst>
            </a:pPr>
            <a:r>
              <a:rPr lang="en-US" sz="3000" dirty="0">
                <a:latin typeface="Calibri"/>
                <a:cs typeface="Calibri"/>
              </a:rPr>
              <a:t>Nhận biết được bộ chọn trong jQuery</a:t>
            </a:r>
          </a:p>
          <a:p>
            <a:pPr marL="341610" indent="-326493">
              <a:spcBef>
                <a:spcPts val="1834"/>
              </a:spcBef>
              <a:buClr>
                <a:srgbClr val="AC1317"/>
              </a:buClr>
              <a:buFont typeface="Wingdings"/>
              <a:buChar char=""/>
              <a:tabLst>
                <a:tab pos="340853" algn="l"/>
                <a:tab pos="341610" algn="l"/>
              </a:tabLst>
            </a:pPr>
            <a:r>
              <a:rPr lang="en-US" sz="3000" dirty="0">
                <a:latin typeface="Calibri"/>
                <a:cs typeface="Calibri"/>
              </a:rPr>
              <a:t>Sử dụng jQuery để tương tác với các phần tử HTML.</a:t>
            </a:r>
          </a:p>
          <a:p>
            <a:pPr marL="341610" indent="-326493">
              <a:spcBef>
                <a:spcPts val="1834"/>
              </a:spcBef>
              <a:buClr>
                <a:srgbClr val="AC1317"/>
              </a:buClr>
              <a:buFont typeface="Wingdings"/>
              <a:buChar char=""/>
              <a:tabLst>
                <a:tab pos="340853" algn="l"/>
                <a:tab pos="341610" algn="l"/>
              </a:tabLst>
            </a:pPr>
            <a:r>
              <a:rPr lang="en-US" sz="3000" dirty="0">
                <a:latin typeface="Calibri"/>
                <a:cs typeface="Calibri"/>
              </a:rPr>
              <a:t>Áp dụng được các hiệu ứng jQuery vào </a:t>
            </a:r>
            <a:r>
              <a:rPr lang="en-US" sz="3000" dirty="0" err="1">
                <a:latin typeface="Calibri"/>
                <a:cs typeface="Calibri"/>
              </a:rPr>
              <a:t>trang</a:t>
            </a:r>
            <a:r>
              <a:rPr lang="en-US" sz="3000" dirty="0">
                <a:latin typeface="Calibri"/>
                <a:cs typeface="Calibri"/>
              </a:rPr>
              <a:t> HTML</a:t>
            </a:r>
          </a:p>
          <a:p>
            <a:pPr marL="341610" indent="-326493">
              <a:spcBef>
                <a:spcPts val="1834"/>
              </a:spcBef>
              <a:buClr>
                <a:srgbClr val="AC1317"/>
              </a:buClr>
              <a:buFont typeface="Wingdings"/>
              <a:buChar char=""/>
              <a:tabLst>
                <a:tab pos="340853" algn="l"/>
                <a:tab pos="341610" algn="l"/>
              </a:tabLst>
            </a:pPr>
            <a:r>
              <a:rPr lang="en-US" sz="3000" dirty="0" err="1">
                <a:latin typeface="Calibri"/>
                <a:cs typeface="Calibri"/>
              </a:rPr>
              <a:t>Một</a:t>
            </a:r>
            <a:r>
              <a:rPr lang="en-US" sz="3000" dirty="0">
                <a:latin typeface="Calibri"/>
                <a:cs typeface="Calibri"/>
              </a:rPr>
              <a:t> số </a:t>
            </a:r>
            <a:r>
              <a:rPr lang="en-US" sz="3000" dirty="0" err="1">
                <a:latin typeface="Calibri"/>
                <a:cs typeface="Calibri"/>
              </a:rPr>
              <a:t>jQuery</a:t>
            </a:r>
            <a:r>
              <a:rPr lang="en-US" sz="3000" dirty="0">
                <a:latin typeface="Calibri"/>
                <a:cs typeface="Calibri"/>
              </a:rPr>
              <a:t> plugin </a:t>
            </a:r>
            <a:r>
              <a:rPr lang="en-US" sz="3000" dirty="0" err="1">
                <a:latin typeface="Calibri"/>
                <a:cs typeface="Calibri"/>
              </a:rPr>
              <a:t>thông</a:t>
            </a:r>
            <a:r>
              <a:rPr lang="en-US" sz="3000" dirty="0">
                <a:latin typeface="Calibri"/>
                <a:cs typeface="Calibri"/>
              </a:rPr>
              <a:t> </a:t>
            </a:r>
            <a:r>
              <a:rPr lang="en-US" sz="3000" dirty="0" err="1">
                <a:latin typeface="Calibri"/>
                <a:cs typeface="Calibri"/>
              </a:rPr>
              <a:t>dụng</a:t>
            </a:r>
            <a:endParaRPr sz="3000" dirty="0">
              <a:latin typeface="Calibri"/>
              <a:cs typeface="Calibri"/>
            </a:endParaRPr>
          </a:p>
        </p:txBody>
      </p:sp>
      <p:sp>
        <p:nvSpPr>
          <p:cNvPr id="4" name="Footer Placeholder 3"/>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141489413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l="2688" t="22343" r="2682" b="25428"/>
          <a:stretch/>
        </p:blipFill>
        <p:spPr>
          <a:xfrm>
            <a:off x="0" y="-2"/>
            <a:ext cx="12238039" cy="3924301"/>
          </a:xfrm>
          <a:prstGeom prst="rect">
            <a:avLst/>
          </a:prstGeom>
        </p:spPr>
      </p:pic>
      <p:sp>
        <p:nvSpPr>
          <p:cNvPr id="17" name="TextBox 16">
            <a:extLst>
              <a:ext uri="{FF2B5EF4-FFF2-40B4-BE49-F238E27FC236}">
                <a16:creationId xmlns:a16="http://schemas.microsoft.com/office/drawing/2014/main" xmlns="" id="{301DAAA9-0579-4BCE-AD5C-42ECEE80825A}"/>
              </a:ext>
            </a:extLst>
          </p:cNvPr>
          <p:cNvSpPr txBox="1"/>
          <p:nvPr/>
        </p:nvSpPr>
        <p:spPr>
          <a:xfrm>
            <a:off x="412376" y="4133675"/>
            <a:ext cx="11386111" cy="1477328"/>
          </a:xfrm>
          <a:prstGeom prst="rect">
            <a:avLst/>
          </a:prstGeom>
          <a:noFill/>
          <a:effectLst/>
        </p:spPr>
        <p:txBody>
          <a:bodyPr wrap="square" rtlCol="0">
            <a:spAutoFit/>
          </a:bodyPr>
          <a:lstStyle/>
          <a:p>
            <a:pPr algn="ctr">
              <a:lnSpc>
                <a:spcPct val="150000"/>
              </a:lnSpc>
              <a:defRPr/>
            </a:pPr>
            <a:r>
              <a:rPr lang="en-US" sz="6000" b="1" smtClean="0">
                <a:solidFill>
                  <a:srgbClr val="7030A0"/>
                </a:solidFill>
                <a:latin typeface="UTM Avo" panose="02040603050506020204" pitchFamily="18" charset="0"/>
              </a:rPr>
              <a:t>TRẢI NGHIỆM THỰC HÀNH</a:t>
            </a:r>
            <a:endParaRPr lang="en-US" sz="6000" b="1" dirty="0">
              <a:solidFill>
                <a:srgbClr val="7030A0"/>
              </a:solidFill>
              <a:latin typeface="UTM Avo" panose="02040603050506020204" pitchFamily="18" charset="0"/>
            </a:endParaRPr>
          </a:p>
        </p:txBody>
      </p:sp>
      <p:pic>
        <p:nvPicPr>
          <p:cNvPr id="7" name="Picture 6"/>
          <p:cNvPicPr/>
          <p:nvPr/>
        </p:nvPicPr>
        <p:blipFill rotWithShape="1">
          <a:blip r:embed="rId3" cstate="print">
            <a:extLst>
              <a:ext uri="{28A0092B-C50C-407E-A947-70E740481C1C}">
                <a14:useLocalDpi xmlns:a14="http://schemas.microsoft.com/office/drawing/2010/main" val="0"/>
              </a:ext>
            </a:extLst>
          </a:blip>
          <a:srcRect b="77519"/>
          <a:stretch/>
        </p:blipFill>
        <p:spPr>
          <a:xfrm>
            <a:off x="0" y="6375400"/>
            <a:ext cx="12192000" cy="482600"/>
          </a:xfrm>
          <a:prstGeom prst="rect">
            <a:avLst/>
          </a:prstGeom>
        </p:spPr>
      </p:pic>
      <p:sp>
        <p:nvSpPr>
          <p:cNvPr id="2" name="Footer Placeholder 1"/>
          <p:cNvSpPr>
            <a:spLocks noGrp="1"/>
          </p:cNvSpPr>
          <p:nvPr>
            <p:ph type="ftr" sz="quarter" idx="11"/>
          </p:nvPr>
        </p:nvSpPr>
        <p:spPr/>
        <p:txBody>
          <a:bodyPr/>
          <a:lstStyle/>
          <a:p>
            <a:r>
              <a:rPr lang="vi-VN" smtClean="0">
                <a:solidFill>
                  <a:prstClr val="black">
                    <a:tint val="75000"/>
                  </a:prstClr>
                </a:solidFill>
              </a:rPr>
              <a:t>Bài 6 – Giới thiệu về JQuery</a:t>
            </a:r>
            <a:endParaRPr lang="en-US">
              <a:solidFill>
                <a:prstClr val="black">
                  <a:tint val="75000"/>
                </a:prstClr>
              </a:solidFill>
            </a:endParaRPr>
          </a:p>
        </p:txBody>
      </p:sp>
      <p:sp>
        <p:nvSpPr>
          <p:cNvPr id="3" name="Slide Number Placeholder 2"/>
          <p:cNvSpPr>
            <a:spLocks noGrp="1"/>
          </p:cNvSpPr>
          <p:nvPr>
            <p:ph type="sldNum" sz="quarter" idx="12"/>
          </p:nvPr>
        </p:nvSpPr>
        <p:spPr/>
        <p:txBody>
          <a:bodyPr/>
          <a:lstStyle/>
          <a:p>
            <a:fld id="{25804AFE-2503-429A-9F6C-BDE447D71329}" type="slidenum">
              <a:rPr lang="en-US" smtClean="0">
                <a:solidFill>
                  <a:prstClr val="black">
                    <a:tint val="75000"/>
                  </a:prstClr>
                </a:solidFill>
              </a:rPr>
              <a:pPr/>
              <a:t>20</a:t>
            </a:fld>
            <a:endParaRPr lang="en-US">
              <a:solidFill>
                <a:prstClr val="black">
                  <a:tint val="75000"/>
                </a:prstClr>
              </a:solidFill>
            </a:endParaRPr>
          </a:p>
        </p:txBody>
      </p:sp>
    </p:spTree>
    <p:extLst>
      <p:ext uri="{BB962C8B-B14F-4D97-AF65-F5344CB8AC3E}">
        <p14:creationId xmlns:p14="http://schemas.microsoft.com/office/powerpoint/2010/main" val="28304062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 xmlns:a16="http://schemas.microsoft.com/office/drawing/2014/main" id="{301DAAA9-0579-4BCE-AD5C-42ECEE80825A}"/>
              </a:ext>
            </a:extLst>
          </p:cNvPr>
          <p:cNvSpPr txBox="1"/>
          <p:nvPr/>
        </p:nvSpPr>
        <p:spPr>
          <a:xfrm>
            <a:off x="4275164" y="1776956"/>
            <a:ext cx="7055357" cy="795346"/>
          </a:xfrm>
          <a:prstGeom prst="rect">
            <a:avLst/>
          </a:prstGeom>
          <a:noFill/>
          <a:effectLst/>
        </p:spPr>
        <p:txBody>
          <a:bodyPr wrap="square"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vi-VN" sz="3500" b="1" dirty="0" smtClean="0">
                <a:ln>
                  <a:solidFill>
                    <a:schemeClr val="bg1"/>
                  </a:solidFill>
                </a:ln>
                <a:solidFill>
                  <a:srgbClr val="600477"/>
                </a:solidFill>
                <a:latin typeface="UTM Avo" panose="02040603050506020204" pitchFamily="18" charset="0"/>
              </a:rPr>
              <a:t>TRÂN TRỌNG CẢM ƠN!</a:t>
            </a:r>
            <a:endParaRPr lang="en-US" sz="3500" b="1" dirty="0">
              <a:ln>
                <a:solidFill>
                  <a:schemeClr val="bg1"/>
                </a:solidFill>
              </a:ln>
              <a:solidFill>
                <a:srgbClr val="600477"/>
              </a:solidFill>
              <a:latin typeface="UTM Avo" panose="02040603050506020204" pitchFamily="18" charset="0"/>
            </a:endParaRP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4871" y="675061"/>
            <a:ext cx="3777949" cy="467543"/>
          </a:xfrm>
          <a:prstGeom prst="rect">
            <a:avLst/>
          </a:prstGeom>
        </p:spPr>
      </p:pic>
      <p:sp>
        <p:nvSpPr>
          <p:cNvPr id="10" name="Google Shape;4741;p464"/>
          <p:cNvSpPr txBox="1">
            <a:spLocks/>
          </p:cNvSpPr>
          <p:nvPr/>
        </p:nvSpPr>
        <p:spPr>
          <a:xfrm>
            <a:off x="5772553" y="2929613"/>
            <a:ext cx="5991075" cy="401347"/>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smtClean="0">
                <a:latin typeface="Roboto"/>
              </a:rPr>
              <a:t>238 </a:t>
            </a:r>
            <a:r>
              <a:rPr lang="en-US" sz="1800" b="1" dirty="0" err="1" smtClean="0">
                <a:latin typeface="Roboto"/>
              </a:rPr>
              <a:t>Hoàng</a:t>
            </a:r>
            <a:r>
              <a:rPr lang="en-US" sz="1800" b="1" dirty="0" smtClean="0">
                <a:latin typeface="Roboto"/>
              </a:rPr>
              <a:t> </a:t>
            </a:r>
            <a:r>
              <a:rPr lang="en-US" sz="1800" b="1" dirty="0" err="1" smtClean="0">
                <a:latin typeface="Roboto"/>
              </a:rPr>
              <a:t>Quốc</a:t>
            </a:r>
            <a:r>
              <a:rPr lang="en-US" sz="1800" b="1" dirty="0" smtClean="0">
                <a:latin typeface="Roboto"/>
              </a:rPr>
              <a:t> </a:t>
            </a:r>
            <a:r>
              <a:rPr lang="en-US" sz="1800" b="1" dirty="0" err="1" smtClean="0">
                <a:latin typeface="Roboto"/>
              </a:rPr>
              <a:t>Việt</a:t>
            </a:r>
            <a:r>
              <a:rPr lang="en-US" sz="1800" b="1" dirty="0" smtClean="0">
                <a:latin typeface="Roboto"/>
              </a:rPr>
              <a:t>, </a:t>
            </a:r>
            <a:r>
              <a:rPr lang="en-US" sz="1800" b="1" dirty="0" err="1" smtClean="0">
                <a:latin typeface="Roboto"/>
              </a:rPr>
              <a:t>Bắc</a:t>
            </a:r>
            <a:r>
              <a:rPr lang="en-US" sz="1800" b="1" dirty="0" smtClean="0">
                <a:latin typeface="Roboto"/>
              </a:rPr>
              <a:t> </a:t>
            </a:r>
            <a:r>
              <a:rPr lang="en-US" sz="1800" b="1" dirty="0" err="1" smtClean="0">
                <a:latin typeface="Roboto"/>
              </a:rPr>
              <a:t>Từ</a:t>
            </a:r>
            <a:r>
              <a:rPr lang="en-US" sz="1800" b="1" dirty="0" smtClean="0">
                <a:latin typeface="Roboto"/>
              </a:rPr>
              <a:t> </a:t>
            </a:r>
            <a:r>
              <a:rPr lang="en-US" sz="1800" b="1" dirty="0" err="1" smtClean="0">
                <a:latin typeface="Roboto"/>
              </a:rPr>
              <a:t>Liêm</a:t>
            </a:r>
            <a:r>
              <a:rPr lang="en-US" sz="1800" b="1" dirty="0" smtClean="0">
                <a:latin typeface="Roboto"/>
              </a:rPr>
              <a:t>, </a:t>
            </a:r>
            <a:r>
              <a:rPr lang="en-US" sz="1800" b="1" dirty="0" err="1" smtClean="0">
                <a:latin typeface="Roboto"/>
              </a:rPr>
              <a:t>Hà</a:t>
            </a:r>
            <a:r>
              <a:rPr lang="en-US" sz="1800" b="1" dirty="0" smtClean="0">
                <a:latin typeface="Roboto"/>
              </a:rPr>
              <a:t> </a:t>
            </a:r>
            <a:r>
              <a:rPr lang="en-US" sz="1800" b="1" dirty="0" err="1" smtClean="0">
                <a:latin typeface="Roboto"/>
              </a:rPr>
              <a:t>Nội</a:t>
            </a:r>
            <a:endParaRPr lang="vi-VN" sz="1800" b="1" dirty="0">
              <a:latin typeface="Roboto"/>
            </a:endParaRPr>
          </a:p>
        </p:txBody>
      </p:sp>
      <p:sp>
        <p:nvSpPr>
          <p:cNvPr id="11" name="Google Shape;4742;p464"/>
          <p:cNvSpPr txBox="1">
            <a:spLocks/>
          </p:cNvSpPr>
          <p:nvPr/>
        </p:nvSpPr>
        <p:spPr>
          <a:xfrm>
            <a:off x="5772553" y="3520137"/>
            <a:ext cx="3695206"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smtClean="0">
                <a:latin typeface="Roboto"/>
              </a:rPr>
              <a:t>0968.27.6996</a:t>
            </a:r>
            <a:endParaRPr lang="en-US" sz="1800" b="1" dirty="0">
              <a:latin typeface="Roboto"/>
            </a:endParaRPr>
          </a:p>
        </p:txBody>
      </p:sp>
      <p:sp>
        <p:nvSpPr>
          <p:cNvPr id="12" name="Google Shape;4743;p464"/>
          <p:cNvSpPr txBox="1">
            <a:spLocks/>
          </p:cNvSpPr>
          <p:nvPr/>
        </p:nvSpPr>
        <p:spPr>
          <a:xfrm>
            <a:off x="5772553" y="4166421"/>
            <a:ext cx="4863925"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smtClean="0">
                <a:latin typeface="Roboto"/>
                <a:hlinkClick r:id="rId3"/>
              </a:rPr>
              <a:t>tuyensinh@bachkhoa-aptech.edu.vn</a:t>
            </a:r>
            <a:endParaRPr lang="en-US" sz="1800" b="1" dirty="0">
              <a:latin typeface="Roboto"/>
            </a:endParaRPr>
          </a:p>
        </p:txBody>
      </p:sp>
      <p:pic>
        <p:nvPicPr>
          <p:cNvPr id="13" name="Google Shape;4745;p464" descr="Receiver"/>
          <p:cNvPicPr preferRelativeResize="0">
            <a:picLocks/>
          </p:cNvPicPr>
          <p:nvPr/>
        </p:nvPicPr>
        <p:blipFill rotWithShape="1">
          <a:blip r:embed="rId4">
            <a:alphaModFix/>
            <a:biLevel thresh="50000"/>
          </a:blip>
          <a:srcRect/>
          <a:stretch/>
        </p:blipFill>
        <p:spPr>
          <a:xfrm>
            <a:off x="5104559" y="3423731"/>
            <a:ext cx="469813" cy="469812"/>
          </a:xfrm>
          <a:prstGeom prst="ellipse">
            <a:avLst/>
          </a:prstGeom>
          <a:noFill/>
          <a:ln>
            <a:noFill/>
          </a:ln>
        </p:spPr>
      </p:pic>
      <p:pic>
        <p:nvPicPr>
          <p:cNvPr id="14" name="Google Shape;4746;p464" descr="Envelope"/>
          <p:cNvPicPr preferRelativeResize="0">
            <a:picLocks/>
          </p:cNvPicPr>
          <p:nvPr/>
        </p:nvPicPr>
        <p:blipFill rotWithShape="1">
          <a:blip r:embed="rId5">
            <a:alphaModFix/>
            <a:biLevel thresh="50000"/>
          </a:blip>
          <a:srcRect/>
          <a:stretch/>
        </p:blipFill>
        <p:spPr>
          <a:xfrm>
            <a:off x="5104559" y="4070014"/>
            <a:ext cx="469813" cy="469812"/>
          </a:xfrm>
          <a:prstGeom prst="ellipse">
            <a:avLst/>
          </a:prstGeom>
          <a:noFill/>
          <a:ln>
            <a:noFill/>
          </a:ln>
        </p:spPr>
      </p:pic>
      <p:pic>
        <p:nvPicPr>
          <p:cNvPr id="15" name="Google Shape;4748;p464" descr="User"/>
          <p:cNvPicPr preferRelativeResize="0">
            <a:picLocks/>
          </p:cNvPicPr>
          <p:nvPr/>
        </p:nvPicPr>
        <p:blipFill rotWithShape="1">
          <a:blip r:embed="rId6">
            <a:alphaModFix/>
            <a:biLevel thresh="50000"/>
          </a:blip>
          <a:srcRect/>
          <a:stretch/>
        </p:blipFill>
        <p:spPr>
          <a:xfrm>
            <a:off x="5104559" y="2833206"/>
            <a:ext cx="469813" cy="469812"/>
          </a:xfrm>
          <a:prstGeom prst="ellipse">
            <a:avLst/>
          </a:prstGeom>
          <a:noFill/>
          <a:ln>
            <a:noFill/>
          </a:ln>
        </p:spPr>
      </p:pic>
      <p:cxnSp>
        <p:nvCxnSpPr>
          <p:cNvPr id="16" name="Google Shape;4749;p464" descr="decorative element"/>
          <p:cNvCxnSpPr/>
          <p:nvPr/>
        </p:nvCxnSpPr>
        <p:spPr>
          <a:xfrm>
            <a:off x="5170080" y="3303018"/>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7" name="Google Shape;4750;p464" descr="decorative element"/>
          <p:cNvCxnSpPr/>
          <p:nvPr/>
        </p:nvCxnSpPr>
        <p:spPr>
          <a:xfrm>
            <a:off x="5170080" y="3902174"/>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8" name="Google Shape;4751;p464" descr="decorative element"/>
          <p:cNvCxnSpPr/>
          <p:nvPr/>
        </p:nvCxnSpPr>
        <p:spPr>
          <a:xfrm>
            <a:off x="5170080" y="4651474"/>
            <a:ext cx="4297680" cy="0"/>
          </a:xfrm>
          <a:prstGeom prst="straightConnector1">
            <a:avLst/>
          </a:prstGeom>
          <a:noFill/>
          <a:ln w="9525" cap="flat" cmpd="sng">
            <a:solidFill>
              <a:srgbClr val="7030A0"/>
            </a:solidFill>
            <a:prstDash val="dash"/>
            <a:miter lim="800000"/>
            <a:headEnd type="none" w="sm" len="sm"/>
            <a:tailEnd type="none" w="sm" len="sm"/>
          </a:ln>
        </p:spPr>
      </p:cxnSp>
      <p:cxnSp>
        <p:nvCxnSpPr>
          <p:cNvPr id="19" name="Google Shape;4751;p464" descr="decorative element"/>
          <p:cNvCxnSpPr/>
          <p:nvPr/>
        </p:nvCxnSpPr>
        <p:spPr>
          <a:xfrm>
            <a:off x="5170080" y="5302637"/>
            <a:ext cx="4297680" cy="0"/>
          </a:xfrm>
          <a:prstGeom prst="straightConnector1">
            <a:avLst/>
          </a:prstGeom>
          <a:noFill/>
          <a:ln w="9525" cap="flat" cmpd="sng">
            <a:solidFill>
              <a:srgbClr val="7030A0"/>
            </a:solidFill>
            <a:prstDash val="dash"/>
            <a:miter lim="800000"/>
            <a:headEnd type="none" w="sm" len="sm"/>
            <a:tailEnd type="none" w="sm" len="sm"/>
          </a:ln>
        </p:spPr>
      </p:cxnSp>
      <p:sp>
        <p:nvSpPr>
          <p:cNvPr id="20" name="Google Shape;4743;p464"/>
          <p:cNvSpPr txBox="1">
            <a:spLocks/>
          </p:cNvSpPr>
          <p:nvPr/>
        </p:nvSpPr>
        <p:spPr>
          <a:xfrm>
            <a:off x="5772553" y="4845294"/>
            <a:ext cx="4863925" cy="276999"/>
          </a:xfrm>
          <a:prstGeom prst="rect">
            <a:avLst/>
          </a:prstGeom>
          <a:noFill/>
          <a:ln>
            <a:noFill/>
          </a:ln>
        </p:spPr>
        <p:txBody>
          <a:bodyPr spcFirstLastPara="1" wrap="square" lIns="0" tIns="45700" rIns="91425" bIns="4570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Clr>
                <a:schemeClr val="lt1"/>
              </a:buClr>
              <a:buSzPts val="1800"/>
              <a:buFont typeface="Arial" panose="020B0604020202020204" pitchFamily="34" charset="0"/>
              <a:buNone/>
            </a:pPr>
            <a:r>
              <a:rPr lang="en-US" sz="1800" b="1" dirty="0" smtClean="0">
                <a:latin typeface="Roboto"/>
                <a:hlinkClick r:id="rId3"/>
              </a:rPr>
              <a:t>www.bachkhoa-aptech.edu.vn</a:t>
            </a:r>
            <a:endParaRPr lang="en-US" sz="1800" b="1" dirty="0">
              <a:latin typeface="Roboto"/>
            </a:endParaRPr>
          </a:p>
        </p:txBody>
      </p:sp>
      <p:pic>
        <p:nvPicPr>
          <p:cNvPr id="7170" name="Picture 2" descr="Káº¿t quáº£ hÃ¬nh áº£nh cho world icon PNG"/>
          <p:cNvPicPr>
            <a:picLocks noChangeAspect="1" noChangeArrowheads="1"/>
          </p:cNvPicPr>
          <p:nvPr/>
        </p:nvPicPr>
        <p:blipFill>
          <a:blip r:embed="rId7" cstate="print">
            <a:duotone>
              <a:prstClr val="black"/>
              <a:srgbClr val="D9C3A5">
                <a:tint val="50000"/>
                <a:satMod val="180000"/>
              </a:srgbClr>
            </a:duotone>
            <a:extLst>
              <a:ext uri="{28A0092B-C50C-407E-A947-70E740481C1C}">
                <a14:useLocalDpi xmlns:a14="http://schemas.microsoft.com/office/drawing/2010/main" val="0"/>
              </a:ext>
            </a:extLst>
          </a:blip>
          <a:srcRect/>
          <a:stretch>
            <a:fillRect/>
          </a:stretch>
        </p:blipFill>
        <p:spPr bwMode="auto">
          <a:xfrm>
            <a:off x="5137321" y="4771421"/>
            <a:ext cx="424744" cy="424744"/>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 xmlns:a16="http://schemas.microsoft.com/office/drawing/2014/main" id="{301DAAA9-0579-4BCE-AD5C-42ECEE80825A}"/>
              </a:ext>
            </a:extLst>
          </p:cNvPr>
          <p:cNvSpPr txBox="1"/>
          <p:nvPr/>
        </p:nvSpPr>
        <p:spPr>
          <a:xfrm>
            <a:off x="4823737" y="701033"/>
            <a:ext cx="7128577" cy="393634"/>
          </a:xfrm>
          <a:prstGeom prst="rect">
            <a:avLst/>
          </a:prstGeom>
          <a:noFill/>
          <a:effectLst/>
        </p:spPr>
        <p:txBody>
          <a:bodyPr wrap="square" rtlCol="0">
            <a:spAutoFit/>
          </a:bodyPr>
          <a:lstStyle/>
          <a:p>
            <a:pPr marL="0" marR="0" lvl="0" indent="0" defTabSz="914400" rtl="0" eaLnBrk="1" fontAlgn="auto" latinLnBrk="0" hangingPunct="1">
              <a:lnSpc>
                <a:spcPct val="150000"/>
              </a:lnSpc>
              <a:spcBef>
                <a:spcPts val="0"/>
              </a:spcBef>
              <a:spcAft>
                <a:spcPts val="0"/>
              </a:spcAft>
              <a:buClrTx/>
              <a:buSzTx/>
              <a:buFontTx/>
              <a:buNone/>
              <a:tabLst/>
              <a:defRPr/>
            </a:pPr>
            <a:r>
              <a:rPr lang="en-US" sz="1500" b="1" dirty="0" smtClean="0">
                <a:latin typeface="UTM Avo" panose="02040603050506020204" pitchFamily="18" charset="0"/>
              </a:rPr>
              <a:t>HỆ THỐNG ĐÀO TẠO CNTT QUỐC TẾ BACHKHOA - APTECH</a:t>
            </a:r>
            <a:endParaRPr lang="en-US" sz="1500" b="1" dirty="0">
              <a:latin typeface="UTM Avo" panose="02040603050506020204" pitchFamily="18" charset="0"/>
            </a:endParaRPr>
          </a:p>
        </p:txBody>
      </p:sp>
      <p:pic>
        <p:nvPicPr>
          <p:cNvPr id="2" name="Picture 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86496" y="1878372"/>
            <a:ext cx="3744411" cy="3735097"/>
          </a:xfrm>
          <a:prstGeom prst="rect">
            <a:avLst/>
          </a:prstGeom>
        </p:spPr>
      </p:pic>
      <p:sp>
        <p:nvSpPr>
          <p:cNvPr id="3" name="Footer Placeholder 2"/>
          <p:cNvSpPr>
            <a:spLocks noGrp="1"/>
          </p:cNvSpPr>
          <p:nvPr>
            <p:ph type="ftr" sz="quarter" idx="11"/>
          </p:nvPr>
        </p:nvSpPr>
        <p:spPr/>
        <p:txBody>
          <a:bodyPr/>
          <a:lstStyle/>
          <a:p>
            <a:r>
              <a:rPr lang="vi-VN" smtClean="0"/>
              <a:t>Bài 6 – Giới thiệu về JQuery</a:t>
            </a:r>
            <a:endParaRPr lang="vi-VN"/>
          </a:p>
        </p:txBody>
      </p:sp>
      <p:sp>
        <p:nvSpPr>
          <p:cNvPr id="5" name="Slide Number Placeholder 4"/>
          <p:cNvSpPr>
            <a:spLocks noGrp="1"/>
          </p:cNvSpPr>
          <p:nvPr>
            <p:ph type="sldNum" sz="quarter" idx="12"/>
          </p:nvPr>
        </p:nvSpPr>
        <p:spPr/>
        <p:txBody>
          <a:bodyPr/>
          <a:lstStyle/>
          <a:p>
            <a:fld id="{201540FA-0942-482B-9F37-EA3921DFDA04}" type="slidenum">
              <a:rPr lang="vi-VN" smtClean="0"/>
              <a:t>21</a:t>
            </a:fld>
            <a:endParaRPr lang="vi-VN"/>
          </a:p>
        </p:txBody>
      </p:sp>
    </p:spTree>
    <p:extLst>
      <p:ext uri="{BB962C8B-B14F-4D97-AF65-F5344CB8AC3E}">
        <p14:creationId xmlns:p14="http://schemas.microsoft.com/office/powerpoint/2010/main" val="1287844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7" y="101189"/>
            <a:ext cx="11782214" cy="508468"/>
          </a:xfrm>
          <a:prstGeom prst="rect">
            <a:avLst/>
          </a:prstGeom>
        </p:spPr>
        <p:txBody>
          <a:bodyPr vert="horz" wrap="square" lIns="0" tIns="15871" rIns="0" bIns="0" rtlCol="0">
            <a:spAutoFit/>
          </a:bodyPr>
          <a:lstStyle/>
          <a:p>
            <a:pPr marL="15114">
              <a:lnSpc>
                <a:spcPct val="100000"/>
              </a:lnSpc>
              <a:spcBef>
                <a:spcPts val="125"/>
              </a:spcBef>
            </a:pPr>
            <a:r>
              <a:rPr lang="en-US" dirty="0" smtClean="0"/>
              <a:t>GIỚI THIỆU JQUERY</a:t>
            </a:r>
            <a:endParaRPr dirty="0"/>
          </a:p>
        </p:txBody>
      </p:sp>
      <p:sp>
        <p:nvSpPr>
          <p:cNvPr id="14" name="object 14"/>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3</a:t>
            </a:fld>
            <a:endParaRPr dirty="0"/>
          </a:p>
        </p:txBody>
      </p:sp>
      <p:sp>
        <p:nvSpPr>
          <p:cNvPr id="13" name="TextBox 12"/>
          <p:cNvSpPr txBox="1"/>
          <p:nvPr/>
        </p:nvSpPr>
        <p:spPr>
          <a:xfrm>
            <a:off x="466667" y="1038660"/>
            <a:ext cx="11258663" cy="5287775"/>
          </a:xfrm>
          <a:prstGeom prst="rect">
            <a:avLst/>
          </a:prstGeom>
          <a:noFill/>
        </p:spPr>
        <p:txBody>
          <a:bodyPr wrap="square" lIns="248077" tIns="124038" rIns="248077" bIns="124038" rtlCol="0">
            <a:spAutoFit/>
          </a:bodyPr>
          <a:lstStyle/>
          <a:p>
            <a:pPr marL="465144" indent="-465144">
              <a:spcAft>
                <a:spcPts val="1628"/>
              </a:spcAft>
              <a:buFontTx/>
              <a:buChar char="-"/>
            </a:pPr>
            <a:r>
              <a:rPr lang="en-US" dirty="0" smtClean="0"/>
              <a:t>jQuery là một thư viện được tạo ra từ JavaScript</a:t>
            </a:r>
          </a:p>
          <a:p>
            <a:pPr marL="465144" indent="-465144">
              <a:spcAft>
                <a:spcPts val="1628"/>
              </a:spcAft>
              <a:buFontTx/>
              <a:buChar char="-"/>
            </a:pPr>
            <a:r>
              <a:rPr lang="en-US" dirty="0" smtClean="0"/>
              <a:t>jQuery làm cho việc sử dụng JavaScript trở lên dễ dàng hơn nhiều.</a:t>
            </a:r>
          </a:p>
          <a:p>
            <a:pPr marL="465144" indent="-465144">
              <a:spcAft>
                <a:spcPts val="1628"/>
              </a:spcAft>
              <a:buFontTx/>
              <a:buChar char="-"/>
            </a:pPr>
            <a:r>
              <a:rPr lang="en-US" dirty="0" smtClean="0"/>
              <a:t>Một số tính năng chính trong jQuery</a:t>
            </a:r>
          </a:p>
          <a:p>
            <a:pPr marL="1009301" lvl="1" indent="-465144">
              <a:spcAft>
                <a:spcPts val="1628"/>
              </a:spcAft>
              <a:buFont typeface="Arial" panose="020B0604020202020204" pitchFamily="34" charset="0"/>
              <a:buChar char="+"/>
            </a:pPr>
            <a:r>
              <a:rPr lang="en-US" dirty="0" smtClean="0"/>
              <a:t>Xử lý sự kiện thông minh hơn.</a:t>
            </a:r>
          </a:p>
          <a:p>
            <a:pPr marL="1009301" lvl="1" indent="-465144">
              <a:spcAft>
                <a:spcPts val="1628"/>
              </a:spcAft>
              <a:buFont typeface="Arial" panose="020B0604020202020204" pitchFamily="34" charset="0"/>
              <a:buChar char="+"/>
            </a:pPr>
            <a:r>
              <a:rPr lang="en-US" dirty="0" smtClean="0"/>
              <a:t>Có nhiều hiệu ứng hỗ trợ người phát triển trong xây dựng trang web</a:t>
            </a:r>
          </a:p>
          <a:p>
            <a:pPr marL="1009301" lvl="1" indent="-465144">
              <a:spcAft>
                <a:spcPts val="1628"/>
              </a:spcAft>
              <a:buFont typeface="Arial" panose="020B0604020202020204" pitchFamily="34" charset="0"/>
              <a:buChar char="+"/>
            </a:pPr>
            <a:r>
              <a:rPr lang="en-US" dirty="0" smtClean="0"/>
              <a:t>Hỗ trợ AJAX xử lý trang web bất đồng bộ.</a:t>
            </a:r>
            <a:endParaRPr lang="en-US" dirty="0"/>
          </a:p>
          <a:p>
            <a:pPr marL="465144" indent="-465144">
              <a:spcAft>
                <a:spcPts val="1628"/>
              </a:spcAft>
              <a:buFontTx/>
              <a:buChar char="-"/>
            </a:pPr>
            <a:r>
              <a:rPr lang="en-US" dirty="0" smtClean="0"/>
              <a:t>jQuery là một thư viện JavaScript nhẹ, “viết ít hơn, làm nhiều hơn”</a:t>
            </a:r>
          </a:p>
          <a:p>
            <a:pPr marL="465144" indent="-465144">
              <a:buFontTx/>
              <a:buChar char="-"/>
            </a:pPr>
            <a:r>
              <a:rPr lang="en-US" dirty="0" smtClean="0"/>
              <a:t>Các trình duyệt hỗ trợ jQuery</a:t>
            </a:r>
          </a:p>
          <a:p>
            <a:pPr marL="1009301" lvl="1" indent="-465144">
              <a:buFont typeface="Arial" panose="020B0604020202020204" pitchFamily="34" charset="0"/>
              <a:buChar char="+"/>
            </a:pPr>
            <a:r>
              <a:rPr lang="en-US" dirty="0" smtClean="0"/>
              <a:t>Internet Explorer 6 trở lên</a:t>
            </a:r>
          </a:p>
          <a:p>
            <a:pPr marL="1009301" lvl="1" indent="-465144">
              <a:buFont typeface="Arial" panose="020B0604020202020204" pitchFamily="34" charset="0"/>
              <a:buChar char="+"/>
            </a:pPr>
            <a:r>
              <a:rPr lang="en-US" dirty="0" smtClean="0"/>
              <a:t>Firefox 2.0 trở lên</a:t>
            </a:r>
          </a:p>
          <a:p>
            <a:pPr marL="1009301" lvl="1" indent="-465144">
              <a:buFont typeface="Arial" panose="020B0604020202020204" pitchFamily="34" charset="0"/>
              <a:buChar char="+"/>
            </a:pPr>
            <a:r>
              <a:rPr lang="en-US" dirty="0" smtClean="0"/>
              <a:t>Safari 3.0 trở lên</a:t>
            </a:r>
          </a:p>
          <a:p>
            <a:pPr marL="1009301" lvl="1" indent="-465144">
              <a:buFont typeface="Arial" panose="020B0604020202020204" pitchFamily="34" charset="0"/>
              <a:buChar char="+"/>
            </a:pPr>
            <a:r>
              <a:rPr lang="en-US" dirty="0" smtClean="0"/>
              <a:t>Chrome</a:t>
            </a:r>
          </a:p>
          <a:p>
            <a:pPr marL="1009301" lvl="1" indent="-465144">
              <a:buFont typeface="Arial" panose="020B0604020202020204" pitchFamily="34" charset="0"/>
              <a:buChar char="+"/>
            </a:pPr>
            <a:r>
              <a:rPr lang="en-US" dirty="0" smtClean="0"/>
              <a:t>Opera 9.0 trở lên</a:t>
            </a: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2644610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SỬ DỤNG JQUERY</a:t>
            </a:r>
            <a:endParaRPr dirty="0"/>
          </a:p>
        </p:txBody>
      </p:sp>
      <p:sp>
        <p:nvSpPr>
          <p:cNvPr id="11" name="object 11"/>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4</a:t>
            </a:fld>
            <a:endParaRPr dirty="0"/>
          </a:p>
        </p:txBody>
      </p:sp>
      <p:sp>
        <p:nvSpPr>
          <p:cNvPr id="10" name="TextBox 9"/>
          <p:cNvSpPr txBox="1"/>
          <p:nvPr/>
        </p:nvSpPr>
        <p:spPr>
          <a:xfrm>
            <a:off x="466667" y="1038660"/>
            <a:ext cx="11258663" cy="3517080"/>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v"/>
            </a:pPr>
            <a:r>
              <a:rPr lang="en-US" sz="2400" dirty="0"/>
              <a:t>Để bắt đầu làm việc với jQuery ta thực hiện các bước sau:</a:t>
            </a:r>
          </a:p>
          <a:p>
            <a:endParaRPr lang="en-US" dirty="0" smtClean="0"/>
          </a:p>
          <a:p>
            <a:pPr marL="1009301" lvl="1" indent="-465144">
              <a:spcAft>
                <a:spcPts val="814"/>
              </a:spcAft>
              <a:buFont typeface="Wingdings" panose="05000000000000000000" pitchFamily="2" charset="2"/>
              <a:buChar char="Ø"/>
            </a:pPr>
            <a:r>
              <a:rPr lang="en-US" b="1" dirty="0" smtClean="0">
                <a:solidFill>
                  <a:srgbClr val="C00000"/>
                </a:solidFill>
              </a:rPr>
              <a:t>Tải thư viện jQuery</a:t>
            </a:r>
          </a:p>
          <a:p>
            <a:pPr lvl="2">
              <a:spcAft>
                <a:spcPts val="814"/>
              </a:spcAft>
            </a:pPr>
            <a:r>
              <a:rPr lang="en-US" dirty="0"/>
              <a:t>Truy cập trang web </a:t>
            </a:r>
            <a:r>
              <a:rPr lang="en-US" dirty="0">
                <a:solidFill>
                  <a:schemeClr val="accent5"/>
                </a:solidFill>
              </a:rPr>
              <a:t>jquery.com</a:t>
            </a:r>
            <a:r>
              <a:rPr lang="en-US" dirty="0"/>
              <a:t> </a:t>
            </a:r>
            <a:r>
              <a:rPr lang="en-US" dirty="0">
                <a:sym typeface="Wingdings" panose="05000000000000000000" pitchFamily="2" charset="2"/>
              </a:rPr>
              <a:t> click vào Download</a:t>
            </a:r>
            <a:endParaRPr lang="en-US" dirty="0"/>
          </a:p>
          <a:p>
            <a:pPr lvl="2">
              <a:spcAft>
                <a:spcPts val="814"/>
              </a:spcAft>
            </a:pPr>
            <a:r>
              <a:rPr lang="en-US" dirty="0"/>
              <a:t>Click </a:t>
            </a:r>
            <a:r>
              <a:rPr lang="en-US" dirty="0">
                <a:hlinkClick r:id="rId2"/>
              </a:rPr>
              <a:t>Download the compressed, production jQuery 3.3.1</a:t>
            </a:r>
            <a:r>
              <a:rPr lang="en-US" dirty="0"/>
              <a:t> </a:t>
            </a:r>
            <a:r>
              <a:rPr lang="en-US" dirty="0" smtClean="0"/>
              <a:t>để tải </a:t>
            </a:r>
            <a:r>
              <a:rPr lang="en-US" dirty="0"/>
              <a:t>thư viện jQuery</a:t>
            </a:r>
            <a:r>
              <a:rPr lang="en-US" dirty="0" smtClean="0"/>
              <a:t>.</a:t>
            </a:r>
          </a:p>
          <a:p>
            <a:pPr marL="1009301" lvl="1" indent="-465144">
              <a:spcAft>
                <a:spcPts val="814"/>
              </a:spcAft>
              <a:buFont typeface="Wingdings" panose="05000000000000000000" pitchFamily="2" charset="2"/>
              <a:buChar char="Ø"/>
            </a:pPr>
            <a:r>
              <a:rPr lang="en-US" b="1" dirty="0" smtClean="0">
                <a:solidFill>
                  <a:schemeClr val="accent1">
                    <a:lumMod val="75000"/>
                  </a:schemeClr>
                </a:solidFill>
              </a:rPr>
              <a:t>Copy vào thư mục js</a:t>
            </a:r>
          </a:p>
          <a:p>
            <a:pPr lvl="2">
              <a:spcAft>
                <a:spcPts val="814"/>
              </a:spcAft>
            </a:pPr>
            <a:r>
              <a:rPr lang="en-US" dirty="0" smtClean="0"/>
              <a:t>Copy thư mục jQuery vừa tải về vào thư mục js của project</a:t>
            </a:r>
          </a:p>
          <a:p>
            <a:pPr marL="1009301" lvl="1" indent="-465144">
              <a:spcAft>
                <a:spcPts val="814"/>
              </a:spcAft>
              <a:buFont typeface="Wingdings" panose="05000000000000000000" pitchFamily="2" charset="2"/>
              <a:buChar char="Ø"/>
            </a:pPr>
            <a:r>
              <a:rPr lang="en-US" b="1" dirty="0" smtClean="0">
                <a:solidFill>
                  <a:schemeClr val="accent6">
                    <a:lumMod val="75000"/>
                  </a:schemeClr>
                </a:solidFill>
              </a:rPr>
              <a:t>Chèn vào trang HTML</a:t>
            </a:r>
          </a:p>
          <a:p>
            <a:pPr lvl="2">
              <a:spcAft>
                <a:spcPts val="814"/>
              </a:spcAft>
            </a:pPr>
            <a:r>
              <a:rPr lang="en-US" dirty="0" smtClean="0"/>
              <a:t>Dùng thẻ &lt;script&gt; để liên kết trang HTML với file thư viện jQuery</a:t>
            </a: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42230004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SỬ DỤNG JQUERY</a:t>
            </a:r>
            <a:endParaRPr dirty="0"/>
          </a:p>
        </p:txBody>
      </p:sp>
      <p:sp>
        <p:nvSpPr>
          <p:cNvPr id="11" name="Rectangle 10"/>
          <p:cNvSpPr/>
          <p:nvPr/>
        </p:nvSpPr>
        <p:spPr>
          <a:xfrm>
            <a:off x="181191" y="867921"/>
            <a:ext cx="11778696" cy="3297487"/>
          </a:xfrm>
          <a:prstGeom prst="rect">
            <a:avLst/>
          </a:prstGeom>
        </p:spPr>
        <p:txBody>
          <a:bodyPr wrap="square" lIns="248077" tIns="124038" rIns="248077" bIns="124038">
            <a:spAutoFit/>
          </a:bodyPr>
          <a:lstStyle/>
          <a:p>
            <a:r>
              <a:rPr lang="en-US" dirty="0">
                <a:solidFill>
                  <a:srgbClr val="333333"/>
                </a:solidFill>
                <a:latin typeface="Consolas" panose="020B0609020204030204" pitchFamily="49" charset="0"/>
              </a:rPr>
              <a:t>&lt;!DOCTYPE HTML&gt;</a:t>
            </a:r>
          </a:p>
          <a:p>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html</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head</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title</a:t>
            </a:r>
            <a:r>
              <a:rPr lang="en-US" dirty="0">
                <a:solidFill>
                  <a:srgbClr val="333333"/>
                </a:solidFill>
                <a:latin typeface="Consolas" panose="020B0609020204030204" pitchFamily="49" charset="0"/>
              </a:rPr>
              <a:t>&gt;The jQuery Example&lt;/</a:t>
            </a:r>
            <a:r>
              <a:rPr lang="en-US" dirty="0">
                <a:solidFill>
                  <a:srgbClr val="F9005A"/>
                </a:solidFill>
                <a:latin typeface="Consolas" panose="020B0609020204030204" pitchFamily="49" charset="0"/>
              </a:rPr>
              <a:t>title</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 Using jQuery library</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 </a:t>
            </a:r>
            <a:r>
              <a:rPr lang="en-US" dirty="0">
                <a:solidFill>
                  <a:srgbClr val="679C00"/>
                </a:solidFill>
                <a:latin typeface="Consolas" panose="020B0609020204030204" pitchFamily="49" charset="0"/>
              </a:rPr>
              <a:t>src</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"js/jquery-3.3.1.min.js</a:t>
            </a:r>
            <a:r>
              <a:rPr lang="en-US" dirty="0">
                <a:solidFill>
                  <a:srgbClr val="998F2F"/>
                </a:solidFill>
                <a:latin typeface="Consolas" panose="020B0609020204030204" pitchFamily="49" charset="0"/>
              </a:rPr>
              <a:t>"</a:t>
            </a:r>
            <a:r>
              <a:rPr lang="en-US" dirty="0">
                <a:solidFill>
                  <a:srgbClr val="333333"/>
                </a:solidFill>
                <a:latin typeface="Consolas" panose="020B0609020204030204" pitchFamily="49" charset="0"/>
              </a:rPr>
              <a:t>&gt;&lt;/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 The user can add our JavaScript code here</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head</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body</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    &lt;/</a:t>
            </a:r>
            <a:r>
              <a:rPr lang="en-US" dirty="0">
                <a:solidFill>
                  <a:srgbClr val="F9005A"/>
                </a:solidFill>
                <a:latin typeface="Consolas" panose="020B0609020204030204" pitchFamily="49" charset="0"/>
              </a:rPr>
              <a:t>body</a:t>
            </a:r>
            <a:r>
              <a:rPr lang="en-US" dirty="0">
                <a:solidFill>
                  <a:srgbClr val="333333"/>
                </a:solidFill>
                <a:latin typeface="Consolas" panose="020B0609020204030204" pitchFamily="49" charset="0"/>
              </a:rPr>
              <a:t>&gt;</a:t>
            </a:r>
          </a:p>
          <a:p>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html</a:t>
            </a:r>
            <a:r>
              <a:rPr lang="en-US" dirty="0">
                <a:solidFill>
                  <a:srgbClr val="333333"/>
                </a:solidFill>
                <a:latin typeface="Consolas" panose="020B0609020204030204" pitchFamily="49" charset="0"/>
              </a:rPr>
              <a:t>&gt;</a:t>
            </a:r>
            <a:endParaRPr lang="en-US" b="0" dirty="0">
              <a:solidFill>
                <a:srgbClr val="333333"/>
              </a:solidFill>
              <a:effectLst/>
              <a:latin typeface="Consolas" panose="020B0609020204030204" pitchFamily="49" charset="0"/>
            </a:endParaRPr>
          </a:p>
        </p:txBody>
      </p:sp>
      <p:sp>
        <p:nvSpPr>
          <p:cNvPr id="9" name="TextBox 8"/>
          <p:cNvSpPr txBox="1"/>
          <p:nvPr/>
        </p:nvSpPr>
        <p:spPr>
          <a:xfrm>
            <a:off x="232111" y="4403453"/>
            <a:ext cx="10789552" cy="804496"/>
          </a:xfrm>
          <a:prstGeom prst="rect">
            <a:avLst/>
          </a:prstGeom>
          <a:noFill/>
        </p:spPr>
        <p:txBody>
          <a:bodyPr wrap="square" lIns="248077" tIns="124038" rIns="248077" bIns="124038" rtlCol="0">
            <a:spAutoFit/>
          </a:bodyPr>
          <a:lstStyle/>
          <a:p>
            <a:pPr>
              <a:spcBef>
                <a:spcPts val="1628"/>
              </a:spcBef>
              <a:spcAft>
                <a:spcPts val="1628"/>
              </a:spcAft>
            </a:pPr>
            <a:r>
              <a:rPr lang="en-US" b="1" i="1" u="sng" dirty="0" smtClean="0"/>
              <a:t>Chú ý:</a:t>
            </a:r>
            <a:r>
              <a:rPr lang="en-US" dirty="0" smtClean="0"/>
              <a:t> </a:t>
            </a:r>
            <a:r>
              <a:rPr lang="en-US" i="1" dirty="0" smtClean="0"/>
              <a:t>file </a:t>
            </a:r>
            <a:r>
              <a:rPr lang="en-US" i="1" dirty="0" smtClean="0">
                <a:solidFill>
                  <a:srgbClr val="C00000"/>
                </a:solidFill>
              </a:rPr>
              <a:t>jquery-3.3.1.min.js</a:t>
            </a:r>
            <a:r>
              <a:rPr lang="en-US" i="1" dirty="0" smtClean="0"/>
              <a:t> là thư viện nên sẽ được đặt trên bất kỳ đoạn mã js hay file .js nào được thêm vào  trang HTML.</a:t>
            </a:r>
            <a:endParaRPr lang="en-US" b="1" i="1" u="sng" dirty="0"/>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
        <p:nvSpPr>
          <p:cNvPr id="4" name="Slide Number Placeholder 3"/>
          <p:cNvSpPr>
            <a:spLocks noGrp="1"/>
          </p:cNvSpPr>
          <p:nvPr>
            <p:ph type="sldNum" sz="quarter" idx="12"/>
          </p:nvPr>
        </p:nvSpPr>
        <p:spPr/>
        <p:txBody>
          <a:bodyPr/>
          <a:lstStyle/>
          <a:p>
            <a:fld id="{201540FA-0942-482B-9F37-EA3921DFDA04}" type="slidenum">
              <a:rPr lang="vi-VN" smtClean="0"/>
              <a:t>5</a:t>
            </a:fld>
            <a:endParaRPr lang="vi-VN"/>
          </a:p>
        </p:txBody>
      </p:sp>
    </p:spTree>
    <p:extLst>
      <p:ext uri="{BB962C8B-B14F-4D97-AF65-F5344CB8AC3E}">
        <p14:creationId xmlns:p14="http://schemas.microsoft.com/office/powerpoint/2010/main" val="7640814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SỬ DỤNG JQUERY</a:t>
            </a:r>
            <a:endParaRPr dirty="0"/>
          </a:p>
        </p:txBody>
      </p:sp>
      <p:sp>
        <p:nvSpPr>
          <p:cNvPr id="10" name="object 10"/>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6</a:t>
            </a:fld>
            <a:endParaRPr dirty="0"/>
          </a:p>
        </p:txBody>
      </p:sp>
      <p:sp>
        <p:nvSpPr>
          <p:cNvPr id="9" name="TextBox 8"/>
          <p:cNvSpPr txBox="1"/>
          <p:nvPr/>
        </p:nvSpPr>
        <p:spPr>
          <a:xfrm>
            <a:off x="104988" y="867921"/>
            <a:ext cx="11620343" cy="3482601"/>
          </a:xfrm>
          <a:prstGeom prst="rect">
            <a:avLst/>
          </a:prstGeom>
          <a:noFill/>
        </p:spPr>
        <p:txBody>
          <a:bodyPr wrap="square" lIns="248077" tIns="124038" rIns="248077" bIns="124038" rtlCol="0">
            <a:spAutoFit/>
          </a:bodyPr>
          <a:lstStyle/>
          <a:p>
            <a:pPr marL="465144" indent="-465144">
              <a:spcBef>
                <a:spcPts val="1628"/>
              </a:spcBef>
              <a:spcAft>
                <a:spcPts val="1628"/>
              </a:spcAft>
              <a:buFontTx/>
              <a:buChar char="-"/>
            </a:pPr>
            <a:r>
              <a:rPr lang="en-US" dirty="0" smtClean="0"/>
              <a:t>Trong khi jQuery đọc hoặc thao tác với các đối tượng Document Object Model (DOM) thì các đối tượng DOM sẽ phải sẵn sàng, được tải lên đầy đủ trên trình duyệt để quá trình thực thi không xảy ra lỗi.</a:t>
            </a:r>
          </a:p>
          <a:p>
            <a:pPr marL="465144" indent="-465144">
              <a:spcAft>
                <a:spcPts val="1628"/>
              </a:spcAft>
              <a:buFontTx/>
              <a:buChar char="-"/>
            </a:pPr>
            <a:r>
              <a:rPr lang="en-US" dirty="0" smtClean="0"/>
              <a:t>Để đảm bảo điều này, ta nên bắt đầu jQuery với cú pháp sau:</a:t>
            </a:r>
          </a:p>
          <a:p>
            <a:pPr lvl="2">
              <a:spcBef>
                <a:spcPts val="1628"/>
              </a:spcBef>
            </a:pPr>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 </a:t>
            </a:r>
            <a:r>
              <a:rPr lang="en-US" dirty="0">
                <a:solidFill>
                  <a:srgbClr val="679C00"/>
                </a:solidFill>
                <a:latin typeface="Consolas" panose="020B0609020204030204" pitchFamily="49" charset="0"/>
              </a:rPr>
              <a:t>src</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a:t>
            </a:r>
            <a:r>
              <a:rPr lang="en-US" dirty="0" smtClean="0">
                <a:solidFill>
                  <a:srgbClr val="998F2F"/>
                </a:solidFill>
                <a:latin typeface="Consolas" panose="020B0609020204030204" pitchFamily="49" charset="0"/>
              </a:rPr>
              <a:t>jquery-3.3.1.min.js</a:t>
            </a:r>
            <a:r>
              <a:rPr lang="en-US" dirty="0">
                <a:solidFill>
                  <a:srgbClr val="998F2F"/>
                </a:solidFill>
                <a:latin typeface="Consolas" panose="020B0609020204030204" pitchFamily="49" charset="0"/>
              </a:rPr>
              <a:t>"</a:t>
            </a:r>
            <a:r>
              <a:rPr lang="en-US" dirty="0">
                <a:solidFill>
                  <a:srgbClr val="333333"/>
                </a:solidFill>
                <a:latin typeface="Consolas" panose="020B0609020204030204" pitchFamily="49" charset="0"/>
              </a:rPr>
              <a:t>&gt;&lt;/</a:t>
            </a:r>
            <a:r>
              <a:rPr lang="en-US" dirty="0">
                <a:solidFill>
                  <a:srgbClr val="F9005A"/>
                </a:solidFill>
                <a:latin typeface="Consolas" panose="020B0609020204030204" pitchFamily="49" charset="0"/>
              </a:rPr>
              <a:t>script</a:t>
            </a:r>
            <a:r>
              <a:rPr lang="en-US" dirty="0" smtClean="0">
                <a:solidFill>
                  <a:srgbClr val="333333"/>
                </a:solidFill>
                <a:latin typeface="Consolas" panose="020B0609020204030204" pitchFamily="49" charset="0"/>
              </a:rPr>
              <a:t>&gt;</a:t>
            </a:r>
          </a:p>
          <a:p>
            <a:pPr lvl="2"/>
            <a:r>
              <a:rPr lang="en-US" dirty="0" smtClean="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p>
          <a:p>
            <a:pPr lvl="3"/>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a:solidFill>
                  <a:srgbClr val="333333"/>
                </a:solidFill>
                <a:latin typeface="Consolas" panose="020B0609020204030204" pitchFamily="49" charset="0"/>
              </a:rPr>
              <a:t>document).</a:t>
            </a:r>
            <a:r>
              <a:rPr lang="en-US" dirty="0">
                <a:solidFill>
                  <a:srgbClr val="679C00"/>
                </a:solidFill>
                <a:latin typeface="Consolas" panose="020B0609020204030204" pitchFamily="49" charset="0"/>
              </a:rPr>
              <a:t>ready</a:t>
            </a:r>
            <a:r>
              <a:rPr lang="en-US" dirty="0">
                <a:solidFill>
                  <a:srgbClr val="333333"/>
                </a:solidFill>
                <a:latin typeface="Consolas" panose="020B0609020204030204" pitchFamily="49" charset="0"/>
              </a:rPr>
              <a:t>(</a:t>
            </a:r>
            <a:r>
              <a:rPr lang="en-US" i="1" dirty="0">
                <a:solidFill>
                  <a:srgbClr val="0089B3"/>
                </a:solidFill>
                <a:latin typeface="Consolas" panose="020B0609020204030204" pitchFamily="49" charset="0"/>
              </a:rPr>
              <a:t>function</a:t>
            </a:r>
            <a:r>
              <a:rPr lang="en-US" dirty="0">
                <a:solidFill>
                  <a:srgbClr val="333333"/>
                </a:solidFill>
                <a:latin typeface="Consolas" panose="020B0609020204030204" pitchFamily="49" charset="0"/>
              </a:rPr>
              <a:t>(){</a:t>
            </a:r>
          </a:p>
          <a:p>
            <a:pPr lvl="4"/>
            <a:r>
              <a:rPr lang="en-US" dirty="0" smtClean="0">
                <a:solidFill>
                  <a:srgbClr val="75715E"/>
                </a:solidFill>
                <a:latin typeface="Consolas" panose="020B0609020204030204" pitchFamily="49" charset="0"/>
              </a:rPr>
              <a:t>// </a:t>
            </a:r>
            <a:r>
              <a:rPr lang="en-US" dirty="0">
                <a:solidFill>
                  <a:srgbClr val="75715E"/>
                </a:solidFill>
                <a:latin typeface="Consolas" panose="020B0609020204030204" pitchFamily="49" charset="0"/>
              </a:rPr>
              <a:t>jQuery method go here...</a:t>
            </a:r>
            <a:endParaRPr lang="en-US" dirty="0">
              <a:solidFill>
                <a:srgbClr val="333333"/>
              </a:solidFill>
              <a:latin typeface="Consolas" panose="020B0609020204030204" pitchFamily="49" charset="0"/>
            </a:endParaRPr>
          </a:p>
          <a:p>
            <a:pPr lvl="3"/>
            <a:r>
              <a:rPr lang="en-US" dirty="0" smtClean="0">
                <a:solidFill>
                  <a:srgbClr val="333333"/>
                </a:solidFill>
                <a:latin typeface="Consolas" panose="020B0609020204030204" pitchFamily="49" charset="0"/>
              </a:rPr>
              <a:t>}</a:t>
            </a:r>
          </a:p>
          <a:p>
            <a:pPr lvl="2">
              <a:spcAft>
                <a:spcPts val="1628"/>
              </a:spcAft>
            </a:pPr>
            <a:r>
              <a:rPr lang="en-US" dirty="0" smtClean="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smtClean="0">
                <a:solidFill>
                  <a:srgbClr val="333333"/>
                </a:solidFill>
                <a:latin typeface="Consolas" panose="020B0609020204030204" pitchFamily="49" charset="0"/>
              </a:rPr>
              <a:t>&gt;</a:t>
            </a:r>
            <a:endParaRPr lang="en-US" dirty="0">
              <a:solidFill>
                <a:srgbClr val="333333"/>
              </a:solidFill>
              <a:latin typeface="Consolas" panose="020B0609020204030204" pitchFamily="49" charset="0"/>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45595701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BỘ CHỌN TRONG JQUERY</a:t>
            </a:r>
            <a:endParaRPr dirty="0"/>
          </a:p>
        </p:txBody>
      </p:sp>
      <p:sp>
        <p:nvSpPr>
          <p:cNvPr id="10" name="object 10"/>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7</a:t>
            </a:fld>
            <a:endParaRPr dirty="0"/>
          </a:p>
        </p:txBody>
      </p:sp>
      <p:sp>
        <p:nvSpPr>
          <p:cNvPr id="9" name="TextBox 8"/>
          <p:cNvSpPr txBox="1"/>
          <p:nvPr/>
        </p:nvSpPr>
        <p:spPr>
          <a:xfrm>
            <a:off x="466667" y="867921"/>
            <a:ext cx="11258663" cy="3541143"/>
          </a:xfrm>
          <a:prstGeom prst="rect">
            <a:avLst/>
          </a:prstGeom>
          <a:noFill/>
        </p:spPr>
        <p:txBody>
          <a:bodyPr wrap="square" lIns="248077" tIns="124038" rIns="248077" bIns="124038" rtlCol="0">
            <a:spAutoFit/>
          </a:bodyPr>
          <a:lstStyle/>
          <a:p>
            <a:pPr marL="465144" indent="-465144">
              <a:spcAft>
                <a:spcPts val="814"/>
              </a:spcAft>
              <a:buFontTx/>
              <a:buChar char="-"/>
            </a:pPr>
            <a:r>
              <a:rPr lang="en-US" dirty="0" smtClean="0"/>
              <a:t>Bộ chọn trong jQuery là thành phần rất quan trọng.</a:t>
            </a:r>
          </a:p>
          <a:p>
            <a:pPr marL="465144" indent="-465144">
              <a:spcAft>
                <a:spcPts val="814"/>
              </a:spcAft>
              <a:buFontTx/>
              <a:buChar char="-"/>
            </a:pPr>
            <a:r>
              <a:rPr lang="en-US" dirty="0" smtClean="0"/>
              <a:t>Bộ chọn cho phép lựa chọn và thao tác đến các phần tử HTML.</a:t>
            </a:r>
          </a:p>
          <a:p>
            <a:pPr marL="465144" indent="-465144">
              <a:spcAft>
                <a:spcPts val="814"/>
              </a:spcAft>
              <a:buFontTx/>
              <a:buChar char="-"/>
            </a:pPr>
            <a:r>
              <a:rPr lang="en-US" dirty="0" smtClean="0"/>
              <a:t>Cú pháp:</a:t>
            </a:r>
          </a:p>
          <a:p>
            <a:pPr lvl="1">
              <a:spcAft>
                <a:spcPts val="1628"/>
              </a:spcAft>
            </a:pPr>
            <a:r>
              <a:rPr lang="en-US" sz="2700" dirty="0">
                <a:solidFill>
                  <a:srgbClr val="679C00"/>
                </a:solidFill>
                <a:latin typeface="Consolas" panose="020B0609020204030204" pitchFamily="49" charset="0"/>
              </a:rPr>
              <a:t>$</a:t>
            </a:r>
            <a:r>
              <a:rPr lang="en-US" sz="2700" dirty="0">
                <a:solidFill>
                  <a:srgbClr val="333333"/>
                </a:solidFill>
                <a:latin typeface="Consolas" panose="020B0609020204030204" pitchFamily="49" charset="0"/>
              </a:rPr>
              <a:t>(</a:t>
            </a:r>
            <a:r>
              <a:rPr lang="en-US" sz="2700" dirty="0">
                <a:solidFill>
                  <a:srgbClr val="998F2F"/>
                </a:solidFill>
                <a:latin typeface="Consolas" panose="020B0609020204030204" pitchFamily="49" charset="0"/>
              </a:rPr>
              <a:t>"bộ_chọn"</a:t>
            </a:r>
            <a:r>
              <a:rPr lang="en-US" sz="2700" dirty="0">
                <a:solidFill>
                  <a:srgbClr val="333333"/>
                </a:solidFill>
                <a:latin typeface="Consolas" panose="020B0609020204030204" pitchFamily="49" charset="0"/>
              </a:rPr>
              <a:t>)</a:t>
            </a:r>
          </a:p>
          <a:p>
            <a:pPr lvl="1">
              <a:spcAft>
                <a:spcPts val="1085"/>
              </a:spcAft>
            </a:pPr>
            <a:r>
              <a:rPr lang="en-US" dirty="0" smtClean="0">
                <a:solidFill>
                  <a:srgbClr val="998F2F"/>
                </a:solidFill>
                <a:latin typeface="Consolas" panose="020B0609020204030204" pitchFamily="49" charset="0"/>
              </a:rPr>
              <a:t>bộ_chọn: </a:t>
            </a:r>
            <a:r>
              <a:rPr lang="en-US" dirty="0" smtClean="0">
                <a:cs typeface="Aparajita" panose="020B0604020202020204" pitchFamily="34" charset="0"/>
              </a:rPr>
              <a:t>hoàn toàn giống với bộ chọn trong CSS</a:t>
            </a:r>
          </a:p>
          <a:p>
            <a:pPr lvl="1">
              <a:spcAft>
                <a:spcPts val="1085"/>
              </a:spcAft>
            </a:pPr>
            <a:r>
              <a:rPr lang="en-US" dirty="0" smtClean="0">
                <a:solidFill>
                  <a:srgbClr val="333333"/>
                </a:solidFill>
                <a:cs typeface="Aparajita" panose="020B0604020202020204" pitchFamily="34" charset="0"/>
              </a:rPr>
              <a:t>VD: </a:t>
            </a:r>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"p"</a:t>
            </a:r>
            <a:r>
              <a:rPr lang="en-US" dirty="0" smtClean="0">
                <a:solidFill>
                  <a:srgbClr val="333333"/>
                </a:solidFill>
                <a:latin typeface="Consolas" panose="020B0609020204030204" pitchFamily="49" charset="0"/>
              </a:rPr>
              <a:t>) </a:t>
            </a:r>
            <a:r>
              <a:rPr lang="en-US" dirty="0" smtClean="0">
                <a:solidFill>
                  <a:srgbClr val="333333"/>
                </a:solidFill>
                <a:cs typeface="Aparajita" panose="020B0604020202020204" pitchFamily="34" charset="0"/>
              </a:rPr>
              <a:t>: bộ chọn </a:t>
            </a:r>
            <a:r>
              <a:rPr lang="en-US" b="1" dirty="0" smtClean="0">
                <a:solidFill>
                  <a:srgbClr val="333333"/>
                </a:solidFill>
                <a:cs typeface="Aparajita" panose="020B0604020202020204" pitchFamily="34" charset="0"/>
              </a:rPr>
              <a:t>tên thẻ</a:t>
            </a:r>
          </a:p>
          <a:p>
            <a:pPr lvl="2">
              <a:spcAft>
                <a:spcPts val="1085"/>
              </a:spcAft>
            </a:pPr>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".header"</a:t>
            </a:r>
            <a:r>
              <a:rPr lang="en-US" dirty="0" smtClean="0">
                <a:solidFill>
                  <a:srgbClr val="333333"/>
                </a:solidFill>
                <a:latin typeface="Consolas" panose="020B0609020204030204" pitchFamily="49" charset="0"/>
              </a:rPr>
              <a:t>) </a:t>
            </a:r>
            <a:r>
              <a:rPr lang="en-US" dirty="0" smtClean="0">
                <a:solidFill>
                  <a:srgbClr val="333333"/>
                </a:solidFill>
                <a:cs typeface="Aparajita" panose="020B0604020202020204" pitchFamily="34" charset="0"/>
              </a:rPr>
              <a:t>: bộ chọn </a:t>
            </a:r>
            <a:r>
              <a:rPr lang="en-US" b="1" dirty="0" smtClean="0">
                <a:solidFill>
                  <a:srgbClr val="333333"/>
                </a:solidFill>
                <a:cs typeface="Aparajita" panose="020B0604020202020204" pitchFamily="34" charset="0"/>
              </a:rPr>
              <a:t>.class</a:t>
            </a:r>
          </a:p>
          <a:p>
            <a:pPr lvl="2">
              <a:spcAft>
                <a:spcPts val="1085"/>
              </a:spcAft>
            </a:pPr>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"#content"</a:t>
            </a:r>
            <a:r>
              <a:rPr lang="en-US" dirty="0" smtClean="0">
                <a:solidFill>
                  <a:srgbClr val="333333"/>
                </a:solidFill>
                <a:latin typeface="Consolas" panose="020B0609020204030204" pitchFamily="49" charset="0"/>
              </a:rPr>
              <a:t>) </a:t>
            </a:r>
            <a:r>
              <a:rPr lang="en-US" dirty="0" smtClean="0">
                <a:solidFill>
                  <a:srgbClr val="333333"/>
                </a:solidFill>
                <a:cs typeface="Aparajita" panose="020B0604020202020204" pitchFamily="34" charset="0"/>
              </a:rPr>
              <a:t>: bộ chọn </a:t>
            </a:r>
            <a:r>
              <a:rPr lang="en-US" b="1" dirty="0" smtClean="0">
                <a:solidFill>
                  <a:srgbClr val="333333"/>
                </a:solidFill>
                <a:cs typeface="Aparajita" panose="020B0604020202020204" pitchFamily="34" charset="0"/>
              </a:rPr>
              <a:t>#id</a:t>
            </a:r>
            <a:endParaRPr lang="en-US" b="1" dirty="0">
              <a:solidFill>
                <a:srgbClr val="333333"/>
              </a:solidFill>
              <a:cs typeface="Aparajita" panose="020B0604020202020204" pitchFamily="34" charset="0"/>
            </a:endParaRPr>
          </a:p>
        </p:txBody>
      </p:sp>
      <p:sp>
        <p:nvSpPr>
          <p:cNvPr id="14" name="Rectangle 13"/>
          <p:cNvSpPr/>
          <p:nvPr/>
        </p:nvSpPr>
        <p:spPr>
          <a:xfrm>
            <a:off x="185833" y="4364505"/>
            <a:ext cx="11541653" cy="2189491"/>
          </a:xfrm>
          <a:prstGeom prst="rect">
            <a:avLst/>
          </a:prstGeom>
        </p:spPr>
        <p:txBody>
          <a:bodyPr wrap="square" lIns="248077" tIns="124038" rIns="248077" bIns="124038">
            <a:spAutoFit/>
          </a:bodyPr>
          <a:lstStyle/>
          <a:p>
            <a:pPr lvl="1"/>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p>
          <a:p>
            <a:pPr lvl="2"/>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a:solidFill>
                  <a:srgbClr val="333333"/>
                </a:solidFill>
                <a:latin typeface="Consolas" panose="020B0609020204030204" pitchFamily="49" charset="0"/>
              </a:rPr>
              <a:t>document).</a:t>
            </a:r>
            <a:r>
              <a:rPr lang="en-US" dirty="0">
                <a:solidFill>
                  <a:srgbClr val="679C00"/>
                </a:solidFill>
                <a:latin typeface="Consolas" panose="020B0609020204030204" pitchFamily="49" charset="0"/>
              </a:rPr>
              <a:t>ready</a:t>
            </a:r>
            <a:r>
              <a:rPr lang="en-US" dirty="0">
                <a:solidFill>
                  <a:srgbClr val="333333"/>
                </a:solidFill>
                <a:latin typeface="Consolas" panose="020B0609020204030204" pitchFamily="49" charset="0"/>
              </a:rPr>
              <a:t>(</a:t>
            </a:r>
            <a:r>
              <a:rPr lang="en-US" i="1" dirty="0">
                <a:solidFill>
                  <a:srgbClr val="0089B3"/>
                </a:solidFill>
                <a:latin typeface="Consolas" panose="020B0609020204030204" pitchFamily="49" charset="0"/>
              </a:rPr>
              <a:t>function</a:t>
            </a:r>
            <a:r>
              <a:rPr lang="en-US" dirty="0">
                <a:solidFill>
                  <a:srgbClr val="333333"/>
                </a:solidFill>
                <a:latin typeface="Consolas" panose="020B0609020204030204" pitchFamily="49" charset="0"/>
              </a:rPr>
              <a:t>(){</a:t>
            </a:r>
          </a:p>
          <a:p>
            <a:pPr lvl="3"/>
            <a:r>
              <a:rPr lang="en-US" dirty="0" smtClean="0">
                <a:solidFill>
                  <a:srgbClr val="679C00"/>
                </a:solidFill>
                <a:latin typeface="Consolas" panose="020B0609020204030204" pitchFamily="49" charset="0"/>
              </a:rPr>
              <a:t>$</a:t>
            </a:r>
            <a:r>
              <a:rPr lang="en-US" dirty="0" smtClean="0">
                <a:solidFill>
                  <a:srgbClr val="333333"/>
                </a:solidFill>
                <a:latin typeface="Consolas" panose="020B0609020204030204" pitchFamily="49" charset="0"/>
              </a:rPr>
              <a:t>(</a:t>
            </a:r>
            <a:r>
              <a:rPr lang="en-US" dirty="0" smtClean="0">
                <a:solidFill>
                  <a:srgbClr val="998F2F"/>
                </a:solidFill>
                <a:latin typeface="Consolas" panose="020B0609020204030204" pitchFamily="49" charset="0"/>
              </a:rPr>
              <a:t>"</a:t>
            </a:r>
            <a:r>
              <a:rPr lang="en-US" dirty="0">
                <a:solidFill>
                  <a:srgbClr val="998F2F"/>
                </a:solidFill>
                <a:latin typeface="Consolas" panose="020B0609020204030204" pitchFamily="49" charset="0"/>
              </a:rPr>
              <a:t>p"</a:t>
            </a:r>
            <a:r>
              <a:rPr lang="en-US" dirty="0">
                <a:solidFill>
                  <a:srgbClr val="333333"/>
                </a:solidFill>
                <a:latin typeface="Consolas" panose="020B0609020204030204" pitchFamily="49" charset="0"/>
              </a:rPr>
              <a:t>).</a:t>
            </a:r>
            <a:r>
              <a:rPr lang="en-US" dirty="0">
                <a:solidFill>
                  <a:srgbClr val="0089B3"/>
                </a:solidFill>
                <a:latin typeface="Consolas" panose="020B0609020204030204" pitchFamily="49" charset="0"/>
              </a:rPr>
              <a:t>click</a:t>
            </a:r>
            <a:r>
              <a:rPr lang="en-US" dirty="0">
                <a:solidFill>
                  <a:srgbClr val="333333"/>
                </a:solidFill>
                <a:latin typeface="Consolas" panose="020B0609020204030204" pitchFamily="49" charset="0"/>
              </a:rPr>
              <a:t>(</a:t>
            </a:r>
            <a:r>
              <a:rPr lang="en-US" i="1" dirty="0">
                <a:solidFill>
                  <a:srgbClr val="0089B3"/>
                </a:solidFill>
                <a:latin typeface="Consolas" panose="020B0609020204030204" pitchFamily="49" charset="0"/>
              </a:rPr>
              <a:t>function</a:t>
            </a:r>
            <a:r>
              <a:rPr lang="en-US" dirty="0">
                <a:solidFill>
                  <a:srgbClr val="333333"/>
                </a:solidFill>
                <a:latin typeface="Consolas" panose="020B0609020204030204" pitchFamily="49" charset="0"/>
              </a:rPr>
              <a:t>(){</a:t>
            </a:r>
          </a:p>
          <a:p>
            <a:pPr lvl="4"/>
            <a:r>
              <a:rPr lang="en-US" dirty="0" smtClean="0">
                <a:solidFill>
                  <a:srgbClr val="679C00"/>
                </a:solidFill>
                <a:latin typeface="Consolas" panose="020B0609020204030204" pitchFamily="49" charset="0"/>
              </a:rPr>
              <a:t>alert</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"Xin chào!"</a:t>
            </a:r>
            <a:r>
              <a:rPr lang="en-US" dirty="0">
                <a:solidFill>
                  <a:srgbClr val="333333"/>
                </a:solidFill>
                <a:latin typeface="Consolas" panose="020B0609020204030204" pitchFamily="49" charset="0"/>
              </a:rPr>
              <a:t>);</a:t>
            </a:r>
          </a:p>
          <a:p>
            <a:pPr lvl="3"/>
            <a:r>
              <a:rPr lang="en-US" dirty="0" smtClean="0">
                <a:solidFill>
                  <a:srgbClr val="333333"/>
                </a:solidFill>
                <a:latin typeface="Consolas" panose="020B0609020204030204" pitchFamily="49" charset="0"/>
              </a:rPr>
              <a:t>});</a:t>
            </a:r>
            <a:endParaRPr lang="en-US" dirty="0">
              <a:solidFill>
                <a:srgbClr val="333333"/>
              </a:solidFill>
              <a:latin typeface="Consolas" panose="020B0609020204030204" pitchFamily="49" charset="0"/>
            </a:endParaRPr>
          </a:p>
          <a:p>
            <a:pPr lvl="2"/>
            <a:r>
              <a:rPr lang="en-US" dirty="0" smtClean="0">
                <a:solidFill>
                  <a:srgbClr val="333333"/>
                </a:solidFill>
                <a:latin typeface="Consolas" panose="020B0609020204030204" pitchFamily="49" charset="0"/>
              </a:rPr>
              <a:t>});</a:t>
            </a:r>
            <a:endParaRPr lang="en-US" dirty="0">
              <a:solidFill>
                <a:srgbClr val="333333"/>
              </a:solidFill>
              <a:latin typeface="Consolas" panose="020B0609020204030204" pitchFamily="49" charset="0"/>
            </a:endParaRPr>
          </a:p>
          <a:p>
            <a:pPr lvl="1"/>
            <a:r>
              <a:rPr lang="en-US" dirty="0" smtClean="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endParaRPr lang="en-US" b="0" dirty="0">
              <a:solidFill>
                <a:srgbClr val="333333"/>
              </a:solidFill>
              <a:effectLst/>
              <a:latin typeface="Consolas" panose="020B0609020204030204" pitchFamily="49" charset="0"/>
            </a:endParaRPr>
          </a:p>
        </p:txBody>
      </p:sp>
      <p:sp>
        <p:nvSpPr>
          <p:cNvPr id="15" name="TextBox 14"/>
          <p:cNvSpPr txBox="1"/>
          <p:nvPr/>
        </p:nvSpPr>
        <p:spPr>
          <a:xfrm>
            <a:off x="533211" y="4057430"/>
            <a:ext cx="989916" cy="527498"/>
          </a:xfrm>
          <a:prstGeom prst="rect">
            <a:avLst/>
          </a:prstGeom>
          <a:noFill/>
        </p:spPr>
        <p:txBody>
          <a:bodyPr wrap="none" lIns="248077" tIns="124038" rIns="248077" bIns="124038" rtlCol="0">
            <a:spAutoFit/>
          </a:bodyPr>
          <a:lstStyle/>
          <a:p>
            <a:r>
              <a:rPr lang="en-US" b="1" i="1" u="sng" dirty="0" smtClean="0"/>
              <a:t>Ví dụ</a:t>
            </a:r>
            <a:endParaRPr lang="en-US" b="1" i="1" u="sng" dirty="0"/>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36324533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SỰ KIỆN TRONG JQUERY</a:t>
            </a:r>
            <a:endParaRPr dirty="0"/>
          </a:p>
        </p:txBody>
      </p:sp>
      <p:sp>
        <p:nvSpPr>
          <p:cNvPr id="14" name="object 14"/>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8</a:t>
            </a:fld>
            <a:endParaRPr dirty="0"/>
          </a:p>
        </p:txBody>
      </p:sp>
      <p:sp>
        <p:nvSpPr>
          <p:cNvPr id="13" name="TextBox 12"/>
          <p:cNvSpPr txBox="1"/>
          <p:nvPr/>
        </p:nvSpPr>
        <p:spPr>
          <a:xfrm>
            <a:off x="466667" y="867921"/>
            <a:ext cx="11258663" cy="527498"/>
          </a:xfrm>
          <a:prstGeom prst="rect">
            <a:avLst/>
          </a:prstGeom>
          <a:noFill/>
        </p:spPr>
        <p:txBody>
          <a:bodyPr wrap="square" lIns="248077" tIns="124038" rIns="248077" bIns="124038" rtlCol="0">
            <a:spAutoFit/>
          </a:bodyPr>
          <a:lstStyle/>
          <a:p>
            <a:pPr marL="465144" indent="-465144">
              <a:buFont typeface="Wingdings" panose="05000000000000000000" pitchFamily="2" charset="2"/>
              <a:buChar char="q"/>
            </a:pPr>
            <a:r>
              <a:rPr lang="en-US" dirty="0" smtClean="0"/>
              <a:t>Bảng sau liệt kê các sự kiện trong jQuery</a:t>
            </a:r>
            <a:endParaRPr lang="en-US" dirty="0"/>
          </a:p>
        </p:txBody>
      </p:sp>
      <p:graphicFrame>
        <p:nvGraphicFramePr>
          <p:cNvPr id="15" name="Table 14"/>
          <p:cNvGraphicFramePr>
            <a:graphicFrameLocks noGrp="1"/>
          </p:cNvGraphicFramePr>
          <p:nvPr>
            <p:extLst>
              <p:ext uri="{D42A27DB-BD31-4B8C-83A1-F6EECF244321}">
                <p14:modId xmlns:p14="http://schemas.microsoft.com/office/powerpoint/2010/main" val="1994160652"/>
              </p:ext>
            </p:extLst>
          </p:nvPr>
        </p:nvGraphicFramePr>
        <p:xfrm>
          <a:off x="232108" y="1456811"/>
          <a:ext cx="11727776" cy="2655145"/>
        </p:xfrm>
        <a:graphic>
          <a:graphicData uri="http://schemas.openxmlformats.org/drawingml/2006/table">
            <a:tbl>
              <a:tblPr firstRow="1" bandRow="1">
                <a:tableStyleId>{5C22544A-7EE6-4342-B048-85BDC9FD1C3A}</a:tableStyleId>
              </a:tblPr>
              <a:tblGrid>
                <a:gridCol w="2931944"/>
                <a:gridCol w="2931944"/>
                <a:gridCol w="2931944"/>
                <a:gridCol w="2931944"/>
              </a:tblGrid>
              <a:tr h="606281">
                <a:tc>
                  <a:txBody>
                    <a:bodyPr/>
                    <a:lstStyle/>
                    <a:p>
                      <a:pPr algn="ctr"/>
                      <a:r>
                        <a:rPr lang="en-US" sz="1600" dirty="0" smtClean="0"/>
                        <a:t>Sự</a:t>
                      </a:r>
                      <a:r>
                        <a:rPr lang="en-US" sz="1600" baseline="0" dirty="0" smtClean="0"/>
                        <a:t> kiện chuột</a:t>
                      </a:r>
                      <a:endParaRPr lang="en-US" sz="1600" dirty="0"/>
                    </a:p>
                  </a:txBody>
                  <a:tcPr marL="110814" marR="110814" marT="0" marB="0" anchor="ctr"/>
                </a:tc>
                <a:tc>
                  <a:txBody>
                    <a:bodyPr/>
                    <a:lstStyle/>
                    <a:p>
                      <a:pPr algn="ctr"/>
                      <a:r>
                        <a:rPr lang="en-US" sz="1600" dirty="0" smtClean="0"/>
                        <a:t>Sự</a:t>
                      </a:r>
                      <a:r>
                        <a:rPr lang="en-US" sz="1600" baseline="0" dirty="0" smtClean="0"/>
                        <a:t> kiện bàn phím</a:t>
                      </a:r>
                      <a:endParaRPr lang="en-US" sz="1600" dirty="0"/>
                    </a:p>
                  </a:txBody>
                  <a:tcPr marL="110814" marR="110814" marT="0" marB="0" anchor="ctr"/>
                </a:tc>
                <a:tc>
                  <a:txBody>
                    <a:bodyPr/>
                    <a:lstStyle/>
                    <a:p>
                      <a:pPr algn="ctr"/>
                      <a:r>
                        <a:rPr lang="en-US" sz="1600" dirty="0" smtClean="0"/>
                        <a:t>Sự</a:t>
                      </a:r>
                      <a:r>
                        <a:rPr lang="en-US" sz="1600" baseline="0" dirty="0" smtClean="0"/>
                        <a:t> kiện Form</a:t>
                      </a:r>
                      <a:endParaRPr lang="en-US" sz="1600" dirty="0"/>
                    </a:p>
                  </a:txBody>
                  <a:tcPr marL="110814" marR="110814" marT="0" marB="0" anchor="ctr"/>
                </a:tc>
                <a:tc>
                  <a:txBody>
                    <a:bodyPr/>
                    <a:lstStyle/>
                    <a:p>
                      <a:pPr algn="ctr"/>
                      <a:r>
                        <a:rPr lang="en-US" sz="1600" dirty="0" smtClean="0"/>
                        <a:t>Sự</a:t>
                      </a:r>
                      <a:r>
                        <a:rPr lang="en-US" sz="1600" baseline="0" dirty="0" smtClean="0"/>
                        <a:t> kiện Document/ Window</a:t>
                      </a:r>
                      <a:endParaRPr lang="en-US" sz="1600" dirty="0"/>
                    </a:p>
                  </a:txBody>
                  <a:tcPr marL="110814" marR="110814" marT="0" marB="0" anchor="ctr"/>
                </a:tc>
              </a:tr>
              <a:tr h="512216">
                <a:tc>
                  <a:txBody>
                    <a:bodyPr/>
                    <a:lstStyle/>
                    <a:p>
                      <a:pPr algn="ctr"/>
                      <a:r>
                        <a:rPr lang="en-US" sz="1600" dirty="0" smtClean="0"/>
                        <a:t>click</a:t>
                      </a:r>
                      <a:endParaRPr lang="en-US" sz="1600" dirty="0"/>
                    </a:p>
                  </a:txBody>
                  <a:tcPr marL="281467" marR="281467" marT="102443" marB="102443" anchor="ctr"/>
                </a:tc>
                <a:tc>
                  <a:txBody>
                    <a:bodyPr/>
                    <a:lstStyle/>
                    <a:p>
                      <a:pPr algn="ctr"/>
                      <a:r>
                        <a:rPr lang="en-US" sz="1600" dirty="0" smtClean="0"/>
                        <a:t>keypress</a:t>
                      </a:r>
                      <a:endParaRPr lang="en-US" sz="1600" dirty="0"/>
                    </a:p>
                  </a:txBody>
                  <a:tcPr marL="281467" marR="281467" marT="102443" marB="102443" anchor="ctr"/>
                </a:tc>
                <a:tc>
                  <a:txBody>
                    <a:bodyPr/>
                    <a:lstStyle/>
                    <a:p>
                      <a:pPr algn="ctr"/>
                      <a:r>
                        <a:rPr lang="en-US" sz="1600" dirty="0" smtClean="0"/>
                        <a:t>submit</a:t>
                      </a:r>
                      <a:endParaRPr lang="en-US" sz="1600" dirty="0"/>
                    </a:p>
                  </a:txBody>
                  <a:tcPr marL="281467" marR="281467" marT="102443" marB="102443" anchor="ctr"/>
                </a:tc>
                <a:tc>
                  <a:txBody>
                    <a:bodyPr/>
                    <a:lstStyle/>
                    <a:p>
                      <a:pPr algn="ctr"/>
                      <a:r>
                        <a:rPr lang="en-US" sz="1600" dirty="0" smtClean="0"/>
                        <a:t>load</a:t>
                      </a:r>
                      <a:endParaRPr lang="en-US" sz="1600" dirty="0"/>
                    </a:p>
                  </a:txBody>
                  <a:tcPr marL="281467" marR="281467" marT="102443" marB="102443" anchor="ctr"/>
                </a:tc>
              </a:tr>
              <a:tr h="512216">
                <a:tc>
                  <a:txBody>
                    <a:bodyPr/>
                    <a:lstStyle/>
                    <a:p>
                      <a:pPr algn="ctr"/>
                      <a:r>
                        <a:rPr lang="en-US" sz="1600" dirty="0" smtClean="0"/>
                        <a:t>dbclick</a:t>
                      </a:r>
                      <a:endParaRPr lang="en-US" sz="1600" dirty="0"/>
                    </a:p>
                  </a:txBody>
                  <a:tcPr marL="281467" marR="281467" marT="102443" marB="102443" anchor="ctr"/>
                </a:tc>
                <a:tc>
                  <a:txBody>
                    <a:bodyPr/>
                    <a:lstStyle/>
                    <a:p>
                      <a:pPr algn="ctr"/>
                      <a:r>
                        <a:rPr lang="en-US" sz="1600" dirty="0" smtClean="0"/>
                        <a:t>keydown</a:t>
                      </a:r>
                      <a:endParaRPr lang="en-US" sz="1600" dirty="0"/>
                    </a:p>
                  </a:txBody>
                  <a:tcPr marL="281467" marR="281467" marT="102443" marB="102443" anchor="ctr"/>
                </a:tc>
                <a:tc>
                  <a:txBody>
                    <a:bodyPr/>
                    <a:lstStyle/>
                    <a:p>
                      <a:pPr algn="ctr"/>
                      <a:r>
                        <a:rPr lang="en-US" sz="1600" dirty="0" smtClean="0"/>
                        <a:t>change</a:t>
                      </a:r>
                      <a:endParaRPr lang="en-US" sz="1600" dirty="0"/>
                    </a:p>
                  </a:txBody>
                  <a:tcPr marL="281467" marR="281467" marT="102443" marB="102443" anchor="ctr"/>
                </a:tc>
                <a:tc>
                  <a:txBody>
                    <a:bodyPr/>
                    <a:lstStyle/>
                    <a:p>
                      <a:pPr algn="ctr"/>
                      <a:r>
                        <a:rPr lang="en-US" sz="1600" dirty="0" smtClean="0"/>
                        <a:t>resize</a:t>
                      </a:r>
                      <a:endParaRPr lang="en-US" sz="1600" dirty="0"/>
                    </a:p>
                  </a:txBody>
                  <a:tcPr marL="281467" marR="281467" marT="102443" marB="102443" anchor="ctr"/>
                </a:tc>
              </a:tr>
              <a:tr h="512216">
                <a:tc>
                  <a:txBody>
                    <a:bodyPr/>
                    <a:lstStyle/>
                    <a:p>
                      <a:pPr algn="ctr"/>
                      <a:r>
                        <a:rPr lang="en-US" sz="1600" dirty="0" smtClean="0"/>
                        <a:t>mouseenter</a:t>
                      </a:r>
                      <a:endParaRPr lang="en-US" sz="1600" dirty="0"/>
                    </a:p>
                  </a:txBody>
                  <a:tcPr marL="281467" marR="281467" marT="102443" marB="102443" anchor="ctr"/>
                </a:tc>
                <a:tc>
                  <a:txBody>
                    <a:bodyPr/>
                    <a:lstStyle/>
                    <a:p>
                      <a:pPr algn="ctr"/>
                      <a:r>
                        <a:rPr lang="en-US" sz="1600" dirty="0" smtClean="0"/>
                        <a:t>keyup</a:t>
                      </a:r>
                      <a:endParaRPr lang="en-US" sz="1600" dirty="0"/>
                    </a:p>
                  </a:txBody>
                  <a:tcPr marL="281467" marR="281467" marT="102443" marB="102443" anchor="ctr"/>
                </a:tc>
                <a:tc>
                  <a:txBody>
                    <a:bodyPr/>
                    <a:lstStyle/>
                    <a:p>
                      <a:pPr algn="ctr"/>
                      <a:r>
                        <a:rPr lang="en-US" sz="1600" dirty="0" smtClean="0"/>
                        <a:t>focus</a:t>
                      </a:r>
                      <a:endParaRPr lang="en-US" sz="1600" dirty="0"/>
                    </a:p>
                  </a:txBody>
                  <a:tcPr marL="281467" marR="281467" marT="102443" marB="102443" anchor="ctr"/>
                </a:tc>
                <a:tc>
                  <a:txBody>
                    <a:bodyPr/>
                    <a:lstStyle/>
                    <a:p>
                      <a:pPr algn="ctr"/>
                      <a:r>
                        <a:rPr lang="en-US" sz="1600" dirty="0" smtClean="0"/>
                        <a:t>scroll</a:t>
                      </a:r>
                      <a:endParaRPr lang="en-US" sz="1600" dirty="0"/>
                    </a:p>
                  </a:txBody>
                  <a:tcPr marL="281467" marR="281467" marT="102443" marB="102443" anchor="ctr"/>
                </a:tc>
              </a:tr>
              <a:tr h="512216">
                <a:tc>
                  <a:txBody>
                    <a:bodyPr/>
                    <a:lstStyle/>
                    <a:p>
                      <a:pPr algn="ctr"/>
                      <a:r>
                        <a:rPr lang="en-US" sz="1600" dirty="0" smtClean="0"/>
                        <a:t>mouseleave</a:t>
                      </a:r>
                      <a:endParaRPr lang="en-US" sz="1600" dirty="0"/>
                    </a:p>
                  </a:txBody>
                  <a:tcPr marL="281467" marR="281467" marT="102443" marB="102443" anchor="ctr"/>
                </a:tc>
                <a:tc>
                  <a:txBody>
                    <a:bodyPr/>
                    <a:lstStyle/>
                    <a:p>
                      <a:pPr algn="ctr"/>
                      <a:endParaRPr lang="en-US" sz="1600"/>
                    </a:p>
                  </a:txBody>
                  <a:tcPr marL="281467" marR="281467" marT="102443" marB="102443" anchor="ctr"/>
                </a:tc>
                <a:tc>
                  <a:txBody>
                    <a:bodyPr/>
                    <a:lstStyle/>
                    <a:p>
                      <a:pPr algn="ctr"/>
                      <a:r>
                        <a:rPr lang="en-US" sz="1600" dirty="0" smtClean="0"/>
                        <a:t>blur</a:t>
                      </a:r>
                      <a:endParaRPr lang="en-US" sz="1600" dirty="0"/>
                    </a:p>
                  </a:txBody>
                  <a:tcPr marL="281467" marR="281467" marT="102443" marB="102443" anchor="ctr"/>
                </a:tc>
                <a:tc>
                  <a:txBody>
                    <a:bodyPr/>
                    <a:lstStyle/>
                    <a:p>
                      <a:pPr algn="ctr"/>
                      <a:r>
                        <a:rPr lang="en-US" sz="1600" dirty="0" smtClean="0"/>
                        <a:t>unload</a:t>
                      </a:r>
                      <a:endParaRPr lang="en-US" sz="1600" dirty="0"/>
                    </a:p>
                  </a:txBody>
                  <a:tcPr marL="281467" marR="281467" marT="102443" marB="102443" anchor="ctr"/>
                </a:tc>
              </a:tr>
            </a:tbl>
          </a:graphicData>
        </a:graphic>
      </p:graphicFrame>
      <p:sp>
        <p:nvSpPr>
          <p:cNvPr id="16" name="TextBox 15"/>
          <p:cNvSpPr txBox="1"/>
          <p:nvPr/>
        </p:nvSpPr>
        <p:spPr>
          <a:xfrm>
            <a:off x="466667" y="4218106"/>
            <a:ext cx="10789552" cy="527498"/>
          </a:xfrm>
          <a:prstGeom prst="rect">
            <a:avLst/>
          </a:prstGeom>
          <a:noFill/>
        </p:spPr>
        <p:txBody>
          <a:bodyPr wrap="square" lIns="248077" tIns="124038" rIns="248077" bIns="124038" rtlCol="0">
            <a:spAutoFit/>
          </a:bodyPr>
          <a:lstStyle/>
          <a:p>
            <a:pPr marL="465144" indent="-465144">
              <a:buFont typeface="Courier New" panose="02070309020205020404" pitchFamily="49" charset="0"/>
              <a:buChar char="o"/>
            </a:pPr>
            <a:r>
              <a:rPr lang="en-US" dirty="0" smtClean="0"/>
              <a:t>Cú pháp cho các sự kiện:</a:t>
            </a:r>
            <a:endParaRPr lang="en-US" dirty="0"/>
          </a:p>
        </p:txBody>
      </p:sp>
      <p:sp>
        <p:nvSpPr>
          <p:cNvPr id="17" name="Rectangle 16"/>
          <p:cNvSpPr/>
          <p:nvPr/>
        </p:nvSpPr>
        <p:spPr>
          <a:xfrm>
            <a:off x="1170335" y="4806996"/>
            <a:ext cx="10412069" cy="1358494"/>
          </a:xfrm>
          <a:prstGeom prst="rect">
            <a:avLst/>
          </a:prstGeom>
        </p:spPr>
        <p:txBody>
          <a:bodyPr wrap="square" lIns="248077" tIns="124038" rIns="248077" bIns="124038">
            <a:spAutoFit/>
          </a:bodyPr>
          <a:lstStyle/>
          <a:p>
            <a:r>
              <a:rPr lang="en-US" sz="2400" dirty="0">
                <a:solidFill>
                  <a:srgbClr val="679C00"/>
                </a:solidFill>
                <a:latin typeface="Consolas" panose="020B0609020204030204" pitchFamily="49" charset="0"/>
              </a:rPr>
              <a:t>$</a:t>
            </a:r>
            <a:r>
              <a:rPr lang="en-US" sz="2400" dirty="0">
                <a:solidFill>
                  <a:srgbClr val="333333"/>
                </a:solidFill>
                <a:latin typeface="Consolas" panose="020B0609020204030204" pitchFamily="49" charset="0"/>
              </a:rPr>
              <a:t>(</a:t>
            </a:r>
            <a:r>
              <a:rPr lang="en-US" sz="2400" dirty="0">
                <a:solidFill>
                  <a:srgbClr val="998F2F"/>
                </a:solidFill>
                <a:latin typeface="Consolas" panose="020B0609020204030204" pitchFamily="49" charset="0"/>
              </a:rPr>
              <a:t>selector</a:t>
            </a:r>
            <a:r>
              <a:rPr lang="en-US" sz="2400" dirty="0">
                <a:solidFill>
                  <a:srgbClr val="333333"/>
                </a:solidFill>
                <a:latin typeface="Consolas" panose="020B0609020204030204" pitchFamily="49" charset="0"/>
              </a:rPr>
              <a:t>).</a:t>
            </a:r>
            <a:r>
              <a:rPr lang="en-US" sz="2400" dirty="0">
                <a:solidFill>
                  <a:srgbClr val="0089B3"/>
                </a:solidFill>
                <a:latin typeface="Consolas" panose="020B0609020204030204" pitchFamily="49" charset="0"/>
              </a:rPr>
              <a:t>event</a:t>
            </a:r>
            <a:r>
              <a:rPr lang="en-US" sz="2400" dirty="0">
                <a:solidFill>
                  <a:srgbClr val="333333"/>
                </a:solidFill>
                <a:latin typeface="Consolas" panose="020B0609020204030204" pitchFamily="49" charset="0"/>
              </a:rPr>
              <a:t>(</a:t>
            </a:r>
            <a:r>
              <a:rPr lang="en-US" sz="2400" i="1" dirty="0">
                <a:solidFill>
                  <a:srgbClr val="0089B3"/>
                </a:solidFill>
                <a:latin typeface="Consolas" panose="020B0609020204030204" pitchFamily="49" charset="0"/>
              </a:rPr>
              <a:t>function</a:t>
            </a:r>
            <a:r>
              <a:rPr lang="en-US" sz="2400" dirty="0">
                <a:solidFill>
                  <a:srgbClr val="333333"/>
                </a:solidFill>
                <a:latin typeface="Consolas" panose="020B0609020204030204" pitchFamily="49" charset="0"/>
              </a:rPr>
              <a:t>(){</a:t>
            </a:r>
          </a:p>
          <a:p>
            <a:pPr lvl="1"/>
            <a:r>
              <a:rPr lang="en-US" sz="2400" dirty="0">
                <a:solidFill>
                  <a:srgbClr val="75715E"/>
                </a:solidFill>
                <a:latin typeface="Consolas" panose="020B0609020204030204" pitchFamily="49" charset="0"/>
              </a:rPr>
              <a:t>// </a:t>
            </a:r>
            <a:r>
              <a:rPr lang="en-US" sz="2400" dirty="0">
                <a:solidFill>
                  <a:srgbClr val="75715E"/>
                </a:solidFill>
                <a:latin typeface="Consolas" panose="020B0609020204030204" pitchFamily="49" charset="0"/>
              </a:rPr>
              <a:t>Action </a:t>
            </a:r>
            <a:r>
              <a:rPr lang="en-US" sz="2400" dirty="0">
                <a:solidFill>
                  <a:srgbClr val="75715E"/>
                </a:solidFill>
                <a:latin typeface="Consolas" panose="020B0609020204030204" pitchFamily="49" charset="0"/>
              </a:rPr>
              <a:t>go here...</a:t>
            </a:r>
            <a:endParaRPr lang="en-US" sz="2400" dirty="0">
              <a:solidFill>
                <a:srgbClr val="333333"/>
              </a:solidFill>
              <a:latin typeface="Consolas" panose="020B0609020204030204" pitchFamily="49" charset="0"/>
            </a:endParaRPr>
          </a:p>
          <a:p>
            <a:r>
              <a:rPr lang="en-US" sz="2400" dirty="0">
                <a:solidFill>
                  <a:srgbClr val="333333"/>
                </a:solidFill>
                <a:latin typeface="Consolas" panose="020B0609020204030204" pitchFamily="49" charset="0"/>
              </a:rPr>
              <a:t>})</a:t>
            </a:r>
            <a:endParaRPr lang="en-US" sz="2400" dirty="0">
              <a:solidFill>
                <a:srgbClr val="333333"/>
              </a:solidFill>
              <a:latin typeface="Consolas" panose="020B0609020204030204" pitchFamily="49" charset="0"/>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24685061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4988" y="95221"/>
            <a:ext cx="7529406" cy="506943"/>
          </a:xfrm>
          <a:prstGeom prst="rect">
            <a:avLst/>
          </a:prstGeom>
        </p:spPr>
        <p:txBody>
          <a:bodyPr vert="horz" wrap="square" lIns="0" tIns="14360" rIns="0" bIns="0" rtlCol="0">
            <a:spAutoFit/>
          </a:bodyPr>
          <a:lstStyle/>
          <a:p>
            <a:pPr marL="15114">
              <a:lnSpc>
                <a:spcPct val="100000"/>
              </a:lnSpc>
              <a:spcBef>
                <a:spcPts val="114"/>
              </a:spcBef>
            </a:pPr>
            <a:r>
              <a:rPr lang="en-US" spc="-5" dirty="0"/>
              <a:t>JQUERY HTML</a:t>
            </a:r>
            <a:endParaRPr dirty="0"/>
          </a:p>
        </p:txBody>
      </p:sp>
      <p:sp>
        <p:nvSpPr>
          <p:cNvPr id="9" name="object 9"/>
          <p:cNvSpPr txBox="1">
            <a:spLocks noGrp="1"/>
          </p:cNvSpPr>
          <p:nvPr>
            <p:ph type="sldNum" idx="12"/>
          </p:nvPr>
        </p:nvSpPr>
        <p:spPr>
          <a:xfrm>
            <a:off x="11582404" y="6543699"/>
            <a:ext cx="533398" cy="192360"/>
          </a:xfrm>
          <a:prstGeom prst="rect">
            <a:avLst/>
          </a:prstGeom>
        </p:spPr>
        <p:txBody>
          <a:bodyPr vert="horz" wrap="square" lIns="0" tIns="0" rIns="0" bIns="0" rtlCol="0">
            <a:spAutoFit/>
          </a:bodyPr>
          <a:lstStyle/>
          <a:p>
            <a:pPr marL="30231">
              <a:lnSpc>
                <a:spcPts val="1476"/>
              </a:lnSpc>
            </a:pPr>
            <a:fld id="{81D60167-4931-47E6-BA6A-407CBD079E47}" type="slidenum">
              <a:rPr dirty="0"/>
              <a:pPr marL="30231">
                <a:lnSpc>
                  <a:spcPts val="1476"/>
                </a:lnSpc>
              </a:pPr>
              <a:t>9</a:t>
            </a:fld>
            <a:endParaRPr dirty="0"/>
          </a:p>
        </p:txBody>
      </p:sp>
      <p:sp>
        <p:nvSpPr>
          <p:cNvPr id="8" name="TextBox 7"/>
          <p:cNvSpPr txBox="1"/>
          <p:nvPr/>
        </p:nvSpPr>
        <p:spPr>
          <a:xfrm>
            <a:off x="232113" y="867923"/>
            <a:ext cx="11959889" cy="2425453"/>
          </a:xfrm>
          <a:prstGeom prst="rect">
            <a:avLst/>
          </a:prstGeom>
          <a:noFill/>
        </p:spPr>
        <p:txBody>
          <a:bodyPr wrap="square" lIns="248077" tIns="124038" rIns="0" bIns="124038" rtlCol="0">
            <a:spAutoFit/>
          </a:bodyPr>
          <a:lstStyle/>
          <a:p>
            <a:pPr marL="465144" indent="-465144">
              <a:spcAft>
                <a:spcPts val="1628"/>
              </a:spcAft>
              <a:buFont typeface="Wingdings" panose="05000000000000000000" pitchFamily="2" charset="2"/>
              <a:buChar char="q"/>
            </a:pPr>
            <a:r>
              <a:rPr lang="en-US" b="1" dirty="0" smtClean="0"/>
              <a:t>Xử lý nội dung</a:t>
            </a:r>
          </a:p>
          <a:p>
            <a:pPr marL="1009301" lvl="1" indent="-465144">
              <a:spcAft>
                <a:spcPts val="814"/>
              </a:spcAft>
              <a:buFontTx/>
              <a:buChar char="-"/>
            </a:pPr>
            <a:r>
              <a:rPr lang="en-US" dirty="0" smtClean="0"/>
              <a:t>jQuery cung cấp 3 phương thức xử lý nội dung rất đơn giản và hữu dụng:</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text</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lấy hoặc đặt nội dung văn bản cho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html</a:t>
            </a:r>
            <a:r>
              <a:rPr lang="en-US" sz="2400" dirty="0">
                <a:solidFill>
                  <a:srgbClr val="333333"/>
                </a:solidFill>
                <a:latin typeface="Consolas" panose="020B0609020204030204" pitchFamily="49" charset="0"/>
              </a:rPr>
              <a:t>()</a:t>
            </a:r>
            <a:r>
              <a:rPr lang="en-US" dirty="0">
                <a:solidFill>
                  <a:srgbClr val="333333"/>
                </a:solidFill>
                <a:latin typeface="Consolas" panose="020B0609020204030204" pitchFamily="49" charset="0"/>
              </a:rPr>
              <a:t> </a:t>
            </a:r>
            <a:r>
              <a:rPr lang="en-US" dirty="0" smtClean="0"/>
              <a:t>: đặt hoặc lấy nội dung HTML cho phần tử đã chọn</a:t>
            </a:r>
          </a:p>
          <a:p>
            <a:pPr marL="1553456" lvl="2" indent="-465144">
              <a:spcAft>
                <a:spcPts val="814"/>
              </a:spcAft>
              <a:buFont typeface="Arial" panose="020B0604020202020204" pitchFamily="34" charset="0"/>
              <a:buChar char="+"/>
            </a:pPr>
            <a:r>
              <a:rPr lang="en-US" sz="2400" dirty="0">
                <a:solidFill>
                  <a:srgbClr val="679C00"/>
                </a:solidFill>
                <a:latin typeface="Consolas" panose="020B0609020204030204" pitchFamily="49" charset="0"/>
              </a:rPr>
              <a:t>val</a:t>
            </a:r>
            <a:r>
              <a:rPr lang="en-US" sz="2400" dirty="0">
                <a:solidFill>
                  <a:srgbClr val="333333"/>
                </a:solidFill>
                <a:latin typeface="Consolas" panose="020B0609020204030204" pitchFamily="49" charset="0"/>
              </a:rPr>
              <a:t>()</a:t>
            </a:r>
            <a:r>
              <a:rPr lang="en-US" dirty="0" smtClean="0">
                <a:solidFill>
                  <a:srgbClr val="333333"/>
                </a:solidFill>
                <a:latin typeface="Consolas" panose="020B0609020204030204" pitchFamily="49" charset="0"/>
              </a:rPr>
              <a:t> </a:t>
            </a:r>
            <a:r>
              <a:rPr lang="en-US" dirty="0" smtClean="0"/>
              <a:t>: đặt hoặc lấy giá trị của trường &lt;input&gt; trong form</a:t>
            </a:r>
          </a:p>
        </p:txBody>
      </p:sp>
      <p:sp>
        <p:nvSpPr>
          <p:cNvPr id="12" name="Rectangle 11"/>
          <p:cNvSpPr/>
          <p:nvPr/>
        </p:nvSpPr>
        <p:spPr>
          <a:xfrm>
            <a:off x="232112" y="2946341"/>
            <a:ext cx="11665829" cy="3297487"/>
          </a:xfrm>
          <a:prstGeom prst="rect">
            <a:avLst/>
          </a:prstGeom>
        </p:spPr>
        <p:txBody>
          <a:bodyPr wrap="square" lIns="248077" tIns="124038" rIns="248077" bIns="124038">
            <a:spAutoFit/>
          </a:bodyPr>
          <a:lstStyle/>
          <a:p>
            <a:pPr marL="465144" indent="-465144">
              <a:buFont typeface="Wingdings" panose="05000000000000000000" pitchFamily="2" charset="2"/>
              <a:buChar char="Ø"/>
            </a:pPr>
            <a:r>
              <a:rPr lang="en-US" b="1" dirty="0" smtClean="0">
                <a:solidFill>
                  <a:srgbClr val="333333"/>
                </a:solidFill>
              </a:rPr>
              <a:t>Ví dụ</a:t>
            </a:r>
          </a:p>
          <a:p>
            <a:pPr lvl="1"/>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p>
          <a:p>
            <a:pPr lvl="2"/>
            <a:r>
              <a:rPr lang="en-US" dirty="0">
                <a:solidFill>
                  <a:srgbClr val="679C00"/>
                </a:solidFill>
                <a:latin typeface="Consolas" panose="020B0609020204030204" pitchFamily="49" charset="0"/>
              </a:rPr>
              <a:t>$</a:t>
            </a:r>
            <a:r>
              <a:rPr lang="en-US" dirty="0">
                <a:solidFill>
                  <a:srgbClr val="333333"/>
                </a:solidFill>
                <a:latin typeface="Consolas" panose="020B0609020204030204" pitchFamily="49" charset="0"/>
              </a:rPr>
              <a:t>(</a:t>
            </a:r>
            <a:r>
              <a:rPr lang="en-US" dirty="0">
                <a:solidFill>
                  <a:srgbClr val="333333"/>
                </a:solidFill>
                <a:latin typeface="Consolas" panose="020B0609020204030204" pitchFamily="49" charset="0"/>
              </a:rPr>
              <a:t>document).</a:t>
            </a:r>
            <a:r>
              <a:rPr lang="en-US" dirty="0">
                <a:solidFill>
                  <a:srgbClr val="679C00"/>
                </a:solidFill>
                <a:latin typeface="Consolas" panose="020B0609020204030204" pitchFamily="49" charset="0"/>
              </a:rPr>
              <a:t>ready</a:t>
            </a:r>
            <a:r>
              <a:rPr lang="en-US" dirty="0">
                <a:solidFill>
                  <a:srgbClr val="333333"/>
                </a:solidFill>
                <a:latin typeface="Consolas" panose="020B0609020204030204" pitchFamily="49" charset="0"/>
              </a:rPr>
              <a:t>(</a:t>
            </a:r>
            <a:r>
              <a:rPr lang="en-US" i="1" dirty="0">
                <a:solidFill>
                  <a:srgbClr val="0089B3"/>
                </a:solidFill>
                <a:latin typeface="Consolas" panose="020B0609020204030204" pitchFamily="49" charset="0"/>
              </a:rPr>
              <a:t>function</a:t>
            </a:r>
            <a:r>
              <a:rPr lang="en-US" dirty="0">
                <a:solidFill>
                  <a:srgbClr val="333333"/>
                </a:solidFill>
                <a:latin typeface="Consolas" panose="020B0609020204030204" pitchFamily="49" charset="0"/>
              </a:rPr>
              <a:t>(){</a:t>
            </a:r>
          </a:p>
          <a:p>
            <a:pPr lvl="3"/>
            <a:r>
              <a:rPr lang="en-US" dirty="0">
                <a:solidFill>
                  <a:srgbClr val="679C00"/>
                </a:solidFill>
                <a:latin typeface="Consolas" panose="020B0609020204030204" pitchFamily="49" charset="0"/>
              </a:rPr>
              <a:t>$</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a:t>
            </a:r>
            <a:r>
              <a:rPr lang="en-US" dirty="0">
                <a:solidFill>
                  <a:srgbClr val="998F2F"/>
                </a:solidFill>
                <a:latin typeface="Consolas" panose="020B0609020204030204" pitchFamily="49" charset="0"/>
              </a:rPr>
              <a:t>p"</a:t>
            </a:r>
            <a:r>
              <a:rPr lang="en-US" dirty="0">
                <a:solidFill>
                  <a:srgbClr val="333333"/>
                </a:solidFill>
                <a:latin typeface="Consolas" panose="020B0609020204030204" pitchFamily="49" charset="0"/>
              </a:rPr>
              <a:t>).</a:t>
            </a:r>
            <a:r>
              <a:rPr lang="en-US" dirty="0">
                <a:solidFill>
                  <a:srgbClr val="0089B3"/>
                </a:solidFill>
                <a:latin typeface="Consolas" panose="020B0609020204030204" pitchFamily="49" charset="0"/>
              </a:rPr>
              <a:t>click</a:t>
            </a:r>
            <a:r>
              <a:rPr lang="en-US" dirty="0">
                <a:solidFill>
                  <a:srgbClr val="333333"/>
                </a:solidFill>
                <a:latin typeface="Consolas" panose="020B0609020204030204" pitchFamily="49" charset="0"/>
              </a:rPr>
              <a:t>(</a:t>
            </a:r>
            <a:r>
              <a:rPr lang="en-US" i="1" dirty="0">
                <a:solidFill>
                  <a:srgbClr val="0089B3"/>
                </a:solidFill>
                <a:latin typeface="Consolas" panose="020B0609020204030204" pitchFamily="49" charset="0"/>
              </a:rPr>
              <a:t>function</a:t>
            </a:r>
            <a:r>
              <a:rPr lang="en-US" dirty="0">
                <a:solidFill>
                  <a:srgbClr val="333333"/>
                </a:solidFill>
                <a:latin typeface="Consolas" panose="020B0609020204030204" pitchFamily="49" charset="0"/>
              </a:rPr>
              <a:t>(){</a:t>
            </a:r>
          </a:p>
          <a:p>
            <a:pPr lvl="4"/>
            <a:r>
              <a:rPr lang="en-US" dirty="0">
                <a:solidFill>
                  <a:srgbClr val="75715E"/>
                </a:solidFill>
                <a:latin typeface="Consolas" panose="020B0609020204030204" pitchFamily="49" charset="0"/>
              </a:rPr>
              <a:t>// </a:t>
            </a:r>
            <a:r>
              <a:rPr lang="en-US" dirty="0">
                <a:solidFill>
                  <a:srgbClr val="75715E"/>
                </a:solidFill>
                <a:latin typeface="Consolas" panose="020B0609020204030204" pitchFamily="49" charset="0"/>
              </a:rPr>
              <a:t>Lấy nội dung văn bản</a:t>
            </a:r>
            <a:endParaRPr lang="en-US" dirty="0">
              <a:solidFill>
                <a:srgbClr val="333333"/>
              </a:solidFill>
              <a:latin typeface="Consolas" panose="020B0609020204030204" pitchFamily="49" charset="0"/>
            </a:endParaRPr>
          </a:p>
          <a:p>
            <a:pPr lvl="4"/>
            <a:r>
              <a:rPr lang="en-US" dirty="0">
                <a:solidFill>
                  <a:srgbClr val="679C00"/>
                </a:solidFill>
                <a:latin typeface="Consolas" panose="020B0609020204030204" pitchFamily="49" charset="0"/>
              </a:rPr>
              <a:t>$</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a:t>
            </a:r>
            <a:r>
              <a:rPr lang="en-US" dirty="0">
                <a:solidFill>
                  <a:srgbClr val="998F2F"/>
                </a:solidFill>
                <a:latin typeface="Consolas" panose="020B0609020204030204" pitchFamily="49" charset="0"/>
              </a:rPr>
              <a:t>p"</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text</a:t>
            </a:r>
            <a:r>
              <a:rPr lang="en-US" dirty="0">
                <a:solidFill>
                  <a:srgbClr val="333333"/>
                </a:solidFill>
                <a:latin typeface="Consolas" panose="020B0609020204030204" pitchFamily="49" charset="0"/>
              </a:rPr>
              <a:t>();</a:t>
            </a:r>
          </a:p>
          <a:p>
            <a:pPr lvl="4"/>
            <a:r>
              <a:rPr lang="en-US" dirty="0">
                <a:solidFill>
                  <a:srgbClr val="75715E"/>
                </a:solidFill>
                <a:latin typeface="Consolas" panose="020B0609020204030204" pitchFamily="49" charset="0"/>
              </a:rPr>
              <a:t>// </a:t>
            </a:r>
            <a:r>
              <a:rPr lang="en-US" dirty="0">
                <a:solidFill>
                  <a:srgbClr val="75715E"/>
                </a:solidFill>
                <a:latin typeface="Consolas" panose="020B0609020204030204" pitchFamily="49" charset="0"/>
              </a:rPr>
              <a:t>Đặt nội dung văn bản</a:t>
            </a:r>
            <a:endParaRPr lang="en-US" dirty="0">
              <a:solidFill>
                <a:srgbClr val="333333"/>
              </a:solidFill>
              <a:latin typeface="Consolas" panose="020B0609020204030204" pitchFamily="49" charset="0"/>
            </a:endParaRPr>
          </a:p>
          <a:p>
            <a:pPr lvl="4"/>
            <a:r>
              <a:rPr lang="en-US" dirty="0">
                <a:solidFill>
                  <a:srgbClr val="679C00"/>
                </a:solidFill>
                <a:latin typeface="Consolas" panose="020B0609020204030204" pitchFamily="49" charset="0"/>
              </a:rPr>
              <a:t>$</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a:t>
            </a:r>
            <a:r>
              <a:rPr lang="en-US" dirty="0">
                <a:solidFill>
                  <a:srgbClr val="998F2F"/>
                </a:solidFill>
                <a:latin typeface="Consolas" panose="020B0609020204030204" pitchFamily="49" charset="0"/>
              </a:rPr>
              <a:t>p"</a:t>
            </a:r>
            <a:r>
              <a:rPr lang="en-US" dirty="0">
                <a:solidFill>
                  <a:srgbClr val="333333"/>
                </a:solidFill>
                <a:latin typeface="Consolas" panose="020B0609020204030204" pitchFamily="49" charset="0"/>
              </a:rPr>
              <a:t>).</a:t>
            </a:r>
            <a:r>
              <a:rPr lang="en-US" dirty="0">
                <a:solidFill>
                  <a:srgbClr val="679C00"/>
                </a:solidFill>
                <a:latin typeface="Consolas" panose="020B0609020204030204" pitchFamily="49" charset="0"/>
              </a:rPr>
              <a:t>text</a:t>
            </a:r>
            <a:r>
              <a:rPr lang="en-US" dirty="0">
                <a:solidFill>
                  <a:srgbClr val="333333"/>
                </a:solidFill>
                <a:latin typeface="Consolas" panose="020B0609020204030204" pitchFamily="49" charset="0"/>
              </a:rPr>
              <a:t>(</a:t>
            </a:r>
            <a:r>
              <a:rPr lang="en-US" dirty="0">
                <a:solidFill>
                  <a:srgbClr val="998F2F"/>
                </a:solidFill>
                <a:latin typeface="Consolas" panose="020B0609020204030204" pitchFamily="49" charset="0"/>
              </a:rPr>
              <a:t>"Nội dung văn bản cần đặt"</a:t>
            </a:r>
            <a:r>
              <a:rPr lang="en-US" dirty="0">
                <a:solidFill>
                  <a:srgbClr val="333333"/>
                </a:solidFill>
                <a:latin typeface="Consolas" panose="020B0609020204030204" pitchFamily="49" charset="0"/>
              </a:rPr>
              <a:t>);</a:t>
            </a:r>
          </a:p>
          <a:p>
            <a:pPr lvl="3"/>
            <a:r>
              <a:rPr lang="en-US" dirty="0">
                <a:solidFill>
                  <a:srgbClr val="333333"/>
                </a:solidFill>
                <a:latin typeface="Consolas" panose="020B0609020204030204" pitchFamily="49" charset="0"/>
              </a:rPr>
              <a:t>});</a:t>
            </a:r>
            <a:endParaRPr lang="en-US" dirty="0">
              <a:solidFill>
                <a:srgbClr val="333333"/>
              </a:solidFill>
              <a:latin typeface="Consolas" panose="020B0609020204030204" pitchFamily="49" charset="0"/>
            </a:endParaRPr>
          </a:p>
          <a:p>
            <a:pPr lvl="2"/>
            <a:r>
              <a:rPr lang="en-US" dirty="0">
                <a:solidFill>
                  <a:srgbClr val="333333"/>
                </a:solidFill>
                <a:latin typeface="Consolas" panose="020B0609020204030204" pitchFamily="49" charset="0"/>
              </a:rPr>
              <a:t>});</a:t>
            </a:r>
            <a:r>
              <a:rPr lang="en-US" dirty="0">
                <a:solidFill>
                  <a:srgbClr val="333333"/>
                </a:solidFill>
                <a:latin typeface="Consolas" panose="020B0609020204030204" pitchFamily="49" charset="0"/>
              </a:rPr>
              <a:t> </a:t>
            </a:r>
          </a:p>
          <a:p>
            <a:pPr lvl="1"/>
            <a:r>
              <a:rPr lang="en-US" dirty="0">
                <a:solidFill>
                  <a:srgbClr val="333333"/>
                </a:solidFill>
                <a:latin typeface="Consolas" panose="020B0609020204030204" pitchFamily="49" charset="0"/>
              </a:rPr>
              <a:t>&lt;/</a:t>
            </a:r>
            <a:r>
              <a:rPr lang="en-US" dirty="0">
                <a:solidFill>
                  <a:srgbClr val="F9005A"/>
                </a:solidFill>
                <a:latin typeface="Consolas" panose="020B0609020204030204" pitchFamily="49" charset="0"/>
              </a:rPr>
              <a:t>script</a:t>
            </a:r>
            <a:r>
              <a:rPr lang="en-US" dirty="0">
                <a:solidFill>
                  <a:srgbClr val="333333"/>
                </a:solidFill>
                <a:latin typeface="Consolas" panose="020B0609020204030204" pitchFamily="49" charset="0"/>
              </a:rPr>
              <a:t>&gt;</a:t>
            </a:r>
            <a:endParaRPr lang="en-US" b="0" dirty="0">
              <a:solidFill>
                <a:srgbClr val="333333"/>
              </a:solidFill>
              <a:effectLst/>
              <a:latin typeface="Consolas" panose="020B0609020204030204" pitchFamily="49" charset="0"/>
            </a:endParaRPr>
          </a:p>
        </p:txBody>
      </p:sp>
      <p:sp>
        <p:nvSpPr>
          <p:cNvPr id="3" name="Footer Placeholder 2"/>
          <p:cNvSpPr>
            <a:spLocks noGrp="1"/>
          </p:cNvSpPr>
          <p:nvPr>
            <p:ph type="ftr" sz="quarter" idx="11"/>
          </p:nvPr>
        </p:nvSpPr>
        <p:spPr/>
        <p:txBody>
          <a:bodyPr/>
          <a:lstStyle/>
          <a:p>
            <a:r>
              <a:rPr lang="vi-VN" smtClean="0"/>
              <a:t>Bài 6 – Giới thiệu về JQuery</a:t>
            </a:r>
            <a:endParaRPr lang="vi-VN"/>
          </a:p>
        </p:txBody>
      </p:sp>
    </p:spTree>
    <p:extLst>
      <p:ext uri="{BB962C8B-B14F-4D97-AF65-F5344CB8AC3E}">
        <p14:creationId xmlns:p14="http://schemas.microsoft.com/office/powerpoint/2010/main" val="37575209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7337</TotalTime>
  <Words>1586</Words>
  <Application>Microsoft Office PowerPoint</Application>
  <PresentationFormat>Custom</PresentationFormat>
  <Paragraphs>261</Paragraphs>
  <Slides>21</Slides>
  <Notes>2</Notes>
  <HiddenSlides>0</HiddenSlides>
  <MMClips>0</MMClips>
  <ScaleCrop>false</ScaleCrop>
  <HeadingPairs>
    <vt:vector size="4" baseType="variant">
      <vt:variant>
        <vt:lpstr>Theme</vt:lpstr>
      </vt:variant>
      <vt:variant>
        <vt:i4>2</vt:i4>
      </vt:variant>
      <vt:variant>
        <vt:lpstr>Slide Titles</vt:lpstr>
      </vt:variant>
      <vt:variant>
        <vt:i4>21</vt:i4>
      </vt:variant>
    </vt:vector>
  </HeadingPairs>
  <TitlesOfParts>
    <vt:vector size="23" baseType="lpstr">
      <vt:lpstr>Office Theme</vt:lpstr>
      <vt:lpstr>1_Office Theme</vt:lpstr>
      <vt:lpstr>Bài 6 JQuery </vt:lpstr>
      <vt:lpstr>Mục tiêu</vt:lpstr>
      <vt:lpstr>GIỚI THIỆU JQUERY</vt:lpstr>
      <vt:lpstr>SỬ DỤNG JQUERY</vt:lpstr>
      <vt:lpstr>SỬ DỤNG JQUERY</vt:lpstr>
      <vt:lpstr>SỬ DỤNG JQUERY</vt:lpstr>
      <vt:lpstr>BỘ CHỌN TRONG JQUERY</vt:lpstr>
      <vt:lpstr>SỰ KIỆN TRONG JQUERY</vt:lpstr>
      <vt:lpstr>JQUERY HTML</vt:lpstr>
      <vt:lpstr>JQUERY HTML</vt:lpstr>
      <vt:lpstr>JQUERY HTML</vt:lpstr>
      <vt:lpstr>JQUERY HTML</vt:lpstr>
      <vt:lpstr>JQUERY HTML</vt:lpstr>
      <vt:lpstr>JQUERY HTML</vt:lpstr>
      <vt:lpstr>JQUERY HTML</vt:lpstr>
      <vt:lpstr>JQUERY EFFECTS</vt:lpstr>
      <vt:lpstr>JQUERY EFFECTS</vt:lpstr>
      <vt:lpstr>Một số jQuery plugin thông dụng</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Huy Dang</dc:creator>
  <cp:lastModifiedBy>Nguyen </cp:lastModifiedBy>
  <cp:revision>2866</cp:revision>
  <dcterms:created xsi:type="dcterms:W3CDTF">2018-01-11T08:27:42Z</dcterms:created>
  <dcterms:modified xsi:type="dcterms:W3CDTF">2020-03-23T03:41:37Z</dcterms:modified>
</cp:coreProperties>
</file>